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0"/>
  </p:notesMasterIdLst>
  <p:sldIdLst>
    <p:sldId id="258" r:id="rId4"/>
    <p:sldId id="256" r:id="rId5"/>
    <p:sldId id="267" r:id="rId6"/>
    <p:sldId id="262" r:id="rId7"/>
    <p:sldId id="274" r:id="rId8"/>
    <p:sldId id="275" r:id="rId9"/>
    <p:sldId id="263" r:id="rId10"/>
    <p:sldId id="273" r:id="rId11"/>
    <p:sldId id="265" r:id="rId12"/>
    <p:sldId id="277" r:id="rId13"/>
    <p:sldId id="278" r:id="rId14"/>
    <p:sldId id="279" r:id="rId15"/>
    <p:sldId id="285" r:id="rId16"/>
    <p:sldId id="293" r:id="rId17"/>
    <p:sldId id="271" r:id="rId18"/>
    <p:sldId id="270" r:id="rId1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1089" autoAdjust="0"/>
  </p:normalViewPr>
  <p:slideViewPr>
    <p:cSldViewPr snapToGrid="0">
      <p:cViewPr varScale="1">
        <p:scale>
          <a:sx n="59" d="100"/>
          <a:sy n="59" d="100"/>
        </p:scale>
        <p:origin x="11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633CBA-2502-434A-928C-6EC6967F259D}" type="doc">
      <dgm:prSet loTypeId="urn:microsoft.com/office/officeart/2005/8/layout/cycle2" loCatId="cycle" qsTypeId="urn:microsoft.com/office/officeart/2005/8/quickstyle/simple1" qsCatId="simple" csTypeId="urn:microsoft.com/office/officeart/2005/8/colors/accent1_1" csCatId="accent1" phldr="1"/>
      <dgm:spPr/>
      <dgm:t>
        <a:bodyPr rtlCol="0"/>
        <a:lstStyle/>
        <a:p>
          <a:pPr rtl="0"/>
          <a:endParaRPr lang="en-US"/>
        </a:p>
      </dgm:t>
    </dgm:pt>
    <dgm:pt modelId="{012EDDC6-207F-4EE3-9DEB-146599520561}">
      <dgm:prSet phldrT="[Text]"/>
      <dgm:spPr>
        <a:noFill/>
        <a:ln w="38100">
          <a:solidFill>
            <a:schemeClr val="accent6"/>
          </a:solidFill>
        </a:ln>
      </dgm:spPr>
      <dgm:t>
        <a:bodyPr rtlCol="0"/>
        <a:lstStyle/>
        <a:p>
          <a:pPr rtl="0"/>
          <a:r>
            <a:rPr lang="cs-CZ" noProof="0" dirty="0" smtClean="0"/>
            <a:t>Környezetbarát módon</a:t>
          </a:r>
          <a:endParaRPr lang="cs-CZ" noProof="0" dirty="0"/>
        </a:p>
      </dgm:t>
      <dgm:extLst>
        <a:ext uri="{E40237B7-FDA0-4F09-8148-C483321AD2D9}">
          <dgm14:cNvPr xmlns:dgm14="http://schemas.microsoft.com/office/drawing/2010/diagram" id="0" name="" title="Step 1 title"/>
        </a:ext>
      </dgm:extLst>
    </dgm:pt>
    <dgm:pt modelId="{1850CBD5-1A99-4F4F-897C-451AA66F1516}" type="parTrans" cxnId="{A9676025-22BC-4F10-8860-B270A6112553}">
      <dgm:prSet/>
      <dgm:spPr/>
      <dgm:t>
        <a:bodyPr rtlCol="0"/>
        <a:lstStyle/>
        <a:p>
          <a:pPr rtl="0"/>
          <a:endParaRPr lang="en-US"/>
        </a:p>
      </dgm:t>
    </dgm:pt>
    <dgm:pt modelId="{7985EE53-BD3D-4DB3-B5BD-6B9FFA75B9E6}" type="sibTrans" cxnId="{A9676025-22BC-4F10-8860-B270A6112553}">
      <dgm:prSet/>
      <dgm:spPr>
        <a:solidFill>
          <a:schemeClr val="accent6"/>
        </a:solidFill>
      </dgm:spPr>
      <dgm:t>
        <a:bodyPr rtlCol="0"/>
        <a:lstStyle/>
        <a:p>
          <a:pPr rtl="0"/>
          <a:endParaRPr lang="en-US" dirty="0"/>
        </a:p>
      </dgm:t>
      <dgm:extLst>
        <a:ext uri="{E40237B7-FDA0-4F09-8148-C483321AD2D9}">
          <dgm14:cNvPr xmlns:dgm14="http://schemas.microsoft.com/office/drawing/2010/diagram" id="0" name="" title="Arrow between Step 1 and Step 2"/>
        </a:ext>
      </dgm:extLst>
    </dgm:pt>
    <dgm:pt modelId="{38FB0022-09EC-4D6F-86C0-C813C6F2F39A}">
      <dgm:prSet phldrT="[Text]"/>
      <dgm:spPr>
        <a:ln w="38100">
          <a:solidFill>
            <a:schemeClr val="accent6"/>
          </a:solidFill>
        </a:ln>
      </dgm:spPr>
      <dgm:t>
        <a:bodyPr rtlCol="0"/>
        <a:lstStyle/>
        <a:p>
          <a:pPr rtl="0"/>
          <a:r>
            <a:rPr lang="cs-CZ" noProof="0" dirty="0" smtClean="0"/>
            <a:t>Biztonságosan</a:t>
          </a:r>
          <a:endParaRPr lang="cs-CZ" noProof="0" dirty="0"/>
        </a:p>
      </dgm:t>
      <dgm:extLst>
        <a:ext uri="{E40237B7-FDA0-4F09-8148-C483321AD2D9}">
          <dgm14:cNvPr xmlns:dgm14="http://schemas.microsoft.com/office/drawing/2010/diagram" id="0" name="" title="Step 3 title"/>
        </a:ext>
      </dgm:extLst>
    </dgm:pt>
    <dgm:pt modelId="{A0BBE5C2-C8CF-4F12-974F-53039E6D00EC}" type="parTrans" cxnId="{9A1C775D-7DDB-48F9-97D9-490A63DE2A86}">
      <dgm:prSet/>
      <dgm:spPr/>
      <dgm:t>
        <a:bodyPr rtlCol="0"/>
        <a:lstStyle/>
        <a:p>
          <a:pPr rtl="0"/>
          <a:endParaRPr lang="en-US"/>
        </a:p>
      </dgm:t>
    </dgm:pt>
    <dgm:pt modelId="{EA86A114-EBD1-49CF-AB76-042FF3D636A5}" type="sibTrans" cxnId="{9A1C775D-7DDB-48F9-97D9-490A63DE2A86}">
      <dgm:prSet/>
      <dgm:spPr>
        <a:solidFill>
          <a:schemeClr val="accent6"/>
        </a:solidFill>
      </dgm:spPr>
      <dgm:t>
        <a:bodyPr rtlCol="0"/>
        <a:lstStyle/>
        <a:p>
          <a:pPr rtl="0"/>
          <a:endParaRPr lang="en-US"/>
        </a:p>
      </dgm:t>
      <dgm:extLst>
        <a:ext uri="{E40237B7-FDA0-4F09-8148-C483321AD2D9}">
          <dgm14:cNvPr xmlns:dgm14="http://schemas.microsoft.com/office/drawing/2010/diagram" id="0" name="" title="Arrow between Step 3 and Step 4"/>
        </a:ext>
      </dgm:extLst>
    </dgm:pt>
    <dgm:pt modelId="{9131EDB8-27A6-42FD-A541-052EFC01D4C6}">
      <dgm:prSet phldrT="[Text]"/>
      <dgm:spPr>
        <a:ln w="38100">
          <a:solidFill>
            <a:schemeClr val="accent6"/>
          </a:solidFill>
        </a:ln>
      </dgm:spPr>
      <dgm:t>
        <a:bodyPr rtlCol="0"/>
        <a:lstStyle/>
        <a:p>
          <a:pPr rtl="0"/>
          <a:r>
            <a:rPr lang="cs-CZ" noProof="0" dirty="0" smtClean="0"/>
            <a:t>Hatékonyan</a:t>
          </a:r>
          <a:endParaRPr lang="cs-CZ" noProof="0" dirty="0"/>
        </a:p>
      </dgm:t>
      <dgm:extLst>
        <a:ext uri="{E40237B7-FDA0-4F09-8148-C483321AD2D9}">
          <dgm14:cNvPr xmlns:dgm14="http://schemas.microsoft.com/office/drawing/2010/diagram" id="0" name="" title="Step 4 title"/>
        </a:ext>
      </dgm:extLst>
    </dgm:pt>
    <dgm:pt modelId="{6EC3601D-D6CE-49D7-9229-0442323129DA}" type="parTrans" cxnId="{198EE807-14A4-40FA-B030-5F9F79A9713E}">
      <dgm:prSet/>
      <dgm:spPr/>
      <dgm:t>
        <a:bodyPr rtlCol="0"/>
        <a:lstStyle/>
        <a:p>
          <a:pPr rtl="0"/>
          <a:endParaRPr lang="en-US"/>
        </a:p>
      </dgm:t>
    </dgm:pt>
    <dgm:pt modelId="{13A2EB04-B868-427A-B17F-16729BFA55DA}" type="sibTrans" cxnId="{198EE807-14A4-40FA-B030-5F9F79A9713E}">
      <dgm:prSet/>
      <dgm:spPr>
        <a:solidFill>
          <a:schemeClr val="accent6"/>
        </a:solidFill>
      </dgm:spPr>
      <dgm:t>
        <a:bodyPr rtlCol="0"/>
        <a:lstStyle/>
        <a:p>
          <a:pPr rtl="0"/>
          <a:endParaRPr lang="en-US"/>
        </a:p>
      </dgm:t>
      <dgm:extLst>
        <a:ext uri="{E40237B7-FDA0-4F09-8148-C483321AD2D9}">
          <dgm14:cNvPr xmlns:dgm14="http://schemas.microsoft.com/office/drawing/2010/diagram" id="0" name="" title="Arrow between Step 4 and Step 5"/>
        </a:ext>
      </dgm:extLst>
    </dgm:pt>
    <dgm:pt modelId="{23116FF9-AEB9-43F5-882D-9ECB1FD5DE18}">
      <dgm:prSet phldrT="[Text]"/>
      <dgm:spPr>
        <a:ln w="38100">
          <a:solidFill>
            <a:schemeClr val="accent6"/>
          </a:solidFill>
        </a:ln>
      </dgm:spPr>
      <dgm:t>
        <a:bodyPr rtlCol="0"/>
        <a:lstStyle/>
        <a:p>
          <a:pPr rtl="0"/>
          <a:r>
            <a:rPr lang="cs-CZ" noProof="0" dirty="0" smtClean="0"/>
            <a:t>Tartósan</a:t>
          </a:r>
          <a:endParaRPr lang="cs-CZ" noProof="0" dirty="0"/>
        </a:p>
      </dgm:t>
      <dgm:extLst>
        <a:ext uri="{E40237B7-FDA0-4F09-8148-C483321AD2D9}">
          <dgm14:cNvPr xmlns:dgm14="http://schemas.microsoft.com/office/drawing/2010/diagram" id="0" name="" title="Step 5 title"/>
        </a:ext>
      </dgm:extLst>
    </dgm:pt>
    <dgm:pt modelId="{86229775-B50F-4220-B88B-07C4BA05CEAC}" type="parTrans" cxnId="{97323DE5-E2BF-422D-8188-D2445F20223B}">
      <dgm:prSet/>
      <dgm:spPr/>
      <dgm:t>
        <a:bodyPr rtlCol="0"/>
        <a:lstStyle/>
        <a:p>
          <a:pPr rtl="0"/>
          <a:endParaRPr lang="en-US"/>
        </a:p>
      </dgm:t>
    </dgm:pt>
    <dgm:pt modelId="{BEE765C7-6165-4808-9B3B-A6627557B77F}" type="sibTrans" cxnId="{97323DE5-E2BF-422D-8188-D2445F20223B}">
      <dgm:prSet/>
      <dgm:spPr>
        <a:solidFill>
          <a:schemeClr val="accent6"/>
        </a:solidFill>
      </dgm:spPr>
      <dgm:t>
        <a:bodyPr rtlCol="0"/>
        <a:lstStyle/>
        <a:p>
          <a:pPr rtl="0"/>
          <a:endParaRPr lang="en-US"/>
        </a:p>
      </dgm:t>
      <dgm:extLst>
        <a:ext uri="{E40237B7-FDA0-4F09-8148-C483321AD2D9}">
          <dgm14:cNvPr xmlns:dgm14="http://schemas.microsoft.com/office/drawing/2010/diagram" id="0" name="" title="Arrow between Step 5 and Step 1"/>
        </a:ext>
      </dgm:extLst>
    </dgm:pt>
    <dgm:pt modelId="{DA2EE66E-1894-4E15-A659-CCDCFE4DAD65}">
      <dgm:prSet phldrT="[Text]"/>
      <dgm:spPr>
        <a:solidFill>
          <a:schemeClr val="bg1"/>
        </a:solidFill>
        <a:ln w="38100">
          <a:solidFill>
            <a:schemeClr val="accent6"/>
          </a:solidFill>
        </a:ln>
      </dgm:spPr>
      <dgm:t>
        <a:bodyPr rtlCol="0"/>
        <a:lstStyle/>
        <a:p>
          <a:pPr rtl="0"/>
          <a:r>
            <a:rPr lang="cs-CZ" noProof="0" dirty="0" smtClean="0"/>
            <a:t>Könnyedén</a:t>
          </a:r>
          <a:endParaRPr lang="cs-CZ" noProof="0" dirty="0"/>
        </a:p>
      </dgm:t>
      <dgm:extLst>
        <a:ext uri="{E40237B7-FDA0-4F09-8148-C483321AD2D9}">
          <dgm14:cNvPr xmlns:dgm14="http://schemas.microsoft.com/office/drawing/2010/diagram" id="0" name="" title="Step 2 title"/>
        </a:ext>
      </dgm:extLst>
    </dgm:pt>
    <dgm:pt modelId="{21005F9D-878A-4CC9-A13A-8A9C577A9239}" type="parTrans" cxnId="{64DAF508-E1BA-4EDC-A97D-EE1A011CB9E0}">
      <dgm:prSet/>
      <dgm:spPr/>
      <dgm:t>
        <a:bodyPr rtlCol="0"/>
        <a:lstStyle/>
        <a:p>
          <a:pPr rtl="0"/>
          <a:endParaRPr lang="en-US"/>
        </a:p>
      </dgm:t>
    </dgm:pt>
    <dgm:pt modelId="{612BA10D-4F4F-4BF6-9059-06A94BDAF34E}" type="sibTrans" cxnId="{64DAF508-E1BA-4EDC-A97D-EE1A011CB9E0}">
      <dgm:prSet/>
      <dgm:spPr>
        <a:solidFill>
          <a:schemeClr val="accent6"/>
        </a:solidFill>
      </dgm:spPr>
      <dgm:t>
        <a:bodyPr rtlCol="0"/>
        <a:lstStyle/>
        <a:p>
          <a:pPr rtl="0"/>
          <a:endParaRPr lang="en-US"/>
        </a:p>
      </dgm:t>
      <dgm:extLst>
        <a:ext uri="{E40237B7-FDA0-4F09-8148-C483321AD2D9}">
          <dgm14:cNvPr xmlns:dgm14="http://schemas.microsoft.com/office/drawing/2010/diagram" id="0" name="" title="Arrow between Step 2 and Step 3"/>
        </a:ext>
      </dgm:extLst>
    </dgm:pt>
    <dgm:pt modelId="{EA3ADED0-C9AD-4C17-98CE-D872DACD90E8}" type="pres">
      <dgm:prSet presAssocID="{13633CBA-2502-434A-928C-6EC6967F259D}" presName="cycle" presStyleCnt="0">
        <dgm:presLayoutVars>
          <dgm:dir/>
          <dgm:resizeHandles val="exact"/>
        </dgm:presLayoutVars>
      </dgm:prSet>
      <dgm:spPr/>
      <dgm:t>
        <a:bodyPr rtlCol="0"/>
        <a:lstStyle/>
        <a:p>
          <a:pPr rtl="0"/>
          <a:endParaRPr lang="en-US"/>
        </a:p>
      </dgm:t>
    </dgm:pt>
    <dgm:pt modelId="{558890D5-4F42-4C33-B381-CD393B37A1FF}" type="pres">
      <dgm:prSet presAssocID="{012EDDC6-207F-4EE3-9DEB-146599520561}" presName="node" presStyleLbl="node1" presStyleIdx="0" presStyleCnt="5">
        <dgm:presLayoutVars>
          <dgm:bulletEnabled val="1"/>
        </dgm:presLayoutVars>
      </dgm:prSet>
      <dgm:spPr/>
      <dgm:t>
        <a:bodyPr rtlCol="0"/>
        <a:lstStyle/>
        <a:p>
          <a:pPr rtl="0"/>
          <a:endParaRPr lang="en-US"/>
        </a:p>
      </dgm:t>
    </dgm:pt>
    <dgm:pt modelId="{973C755A-5077-47FB-BDC0-FF7A84FD3F26}" type="pres">
      <dgm:prSet presAssocID="{7985EE53-BD3D-4DB3-B5BD-6B9FFA75B9E6}" presName="sibTrans" presStyleLbl="sibTrans2D1" presStyleIdx="0" presStyleCnt="5" custLinFactNeighborX="13984"/>
      <dgm:spPr/>
      <dgm:t>
        <a:bodyPr rtlCol="0"/>
        <a:lstStyle/>
        <a:p>
          <a:pPr rtl="0"/>
          <a:endParaRPr lang="en-US"/>
        </a:p>
      </dgm:t>
    </dgm:pt>
    <dgm:pt modelId="{746707A3-847D-4DEF-8437-C19565999197}" type="pres">
      <dgm:prSet presAssocID="{7985EE53-BD3D-4DB3-B5BD-6B9FFA75B9E6}" presName="connectorText" presStyleLbl="sibTrans2D1" presStyleIdx="0" presStyleCnt="5"/>
      <dgm:spPr/>
      <dgm:t>
        <a:bodyPr rtlCol="0"/>
        <a:lstStyle/>
        <a:p>
          <a:pPr rtl="0"/>
          <a:endParaRPr lang="en-US"/>
        </a:p>
      </dgm:t>
    </dgm:pt>
    <dgm:pt modelId="{7C5A343C-E262-450D-959C-A644EA0CABBE}" type="pres">
      <dgm:prSet presAssocID="{DA2EE66E-1894-4E15-A659-CCDCFE4DAD65}" presName="node" presStyleLbl="node1" presStyleIdx="1" presStyleCnt="5">
        <dgm:presLayoutVars>
          <dgm:bulletEnabled val="1"/>
        </dgm:presLayoutVars>
      </dgm:prSet>
      <dgm:spPr/>
      <dgm:t>
        <a:bodyPr rtlCol="0"/>
        <a:lstStyle/>
        <a:p>
          <a:pPr rtl="0"/>
          <a:endParaRPr lang="en-US"/>
        </a:p>
      </dgm:t>
    </dgm:pt>
    <dgm:pt modelId="{719BC63E-F731-4648-BC28-EDC25FC57AA9}" type="pres">
      <dgm:prSet presAssocID="{612BA10D-4F4F-4BF6-9059-06A94BDAF34E}" presName="sibTrans" presStyleLbl="sibTrans2D1" presStyleIdx="1" presStyleCnt="5"/>
      <dgm:spPr/>
      <dgm:t>
        <a:bodyPr rtlCol="0"/>
        <a:lstStyle/>
        <a:p>
          <a:pPr rtl="0"/>
          <a:endParaRPr lang="en-US"/>
        </a:p>
      </dgm:t>
    </dgm:pt>
    <dgm:pt modelId="{018B9E75-742E-4303-A16C-8A821310EF15}" type="pres">
      <dgm:prSet presAssocID="{612BA10D-4F4F-4BF6-9059-06A94BDAF34E}" presName="connectorText" presStyleLbl="sibTrans2D1" presStyleIdx="1" presStyleCnt="5"/>
      <dgm:spPr/>
      <dgm:t>
        <a:bodyPr rtlCol="0"/>
        <a:lstStyle/>
        <a:p>
          <a:pPr rtl="0"/>
          <a:endParaRPr lang="en-US"/>
        </a:p>
      </dgm:t>
    </dgm:pt>
    <dgm:pt modelId="{91CB6799-0928-4E01-9EDA-41B17BB04FAF}" type="pres">
      <dgm:prSet presAssocID="{38FB0022-09EC-4D6F-86C0-C813C6F2F39A}" presName="node" presStyleLbl="node1" presStyleIdx="2" presStyleCnt="5">
        <dgm:presLayoutVars>
          <dgm:bulletEnabled val="1"/>
        </dgm:presLayoutVars>
      </dgm:prSet>
      <dgm:spPr/>
      <dgm:t>
        <a:bodyPr rtlCol="0"/>
        <a:lstStyle/>
        <a:p>
          <a:pPr rtl="0"/>
          <a:endParaRPr lang="en-US"/>
        </a:p>
      </dgm:t>
    </dgm:pt>
    <dgm:pt modelId="{3701657F-6946-4A4C-877D-2A88A526B7E1}" type="pres">
      <dgm:prSet presAssocID="{EA86A114-EBD1-49CF-AB76-042FF3D636A5}" presName="sibTrans" presStyleLbl="sibTrans2D1" presStyleIdx="2" presStyleCnt="5"/>
      <dgm:spPr/>
      <dgm:t>
        <a:bodyPr rtlCol="0"/>
        <a:lstStyle/>
        <a:p>
          <a:pPr rtl="0"/>
          <a:endParaRPr lang="en-US"/>
        </a:p>
      </dgm:t>
    </dgm:pt>
    <dgm:pt modelId="{A60042D3-910C-4160-96CD-1A63C2C4C0FB}" type="pres">
      <dgm:prSet presAssocID="{EA86A114-EBD1-49CF-AB76-042FF3D636A5}" presName="connectorText" presStyleLbl="sibTrans2D1" presStyleIdx="2" presStyleCnt="5"/>
      <dgm:spPr/>
      <dgm:t>
        <a:bodyPr rtlCol="0"/>
        <a:lstStyle/>
        <a:p>
          <a:pPr rtl="0"/>
          <a:endParaRPr lang="en-US"/>
        </a:p>
      </dgm:t>
    </dgm:pt>
    <dgm:pt modelId="{28372633-A8CE-4898-AF86-305447452F30}" type="pres">
      <dgm:prSet presAssocID="{9131EDB8-27A6-42FD-A541-052EFC01D4C6}" presName="node" presStyleLbl="node1" presStyleIdx="3" presStyleCnt="5">
        <dgm:presLayoutVars>
          <dgm:bulletEnabled val="1"/>
        </dgm:presLayoutVars>
      </dgm:prSet>
      <dgm:spPr/>
      <dgm:t>
        <a:bodyPr rtlCol="0"/>
        <a:lstStyle/>
        <a:p>
          <a:pPr rtl="0"/>
          <a:endParaRPr lang="en-US"/>
        </a:p>
      </dgm:t>
    </dgm:pt>
    <dgm:pt modelId="{3BFA7701-5D17-48E5-8EAF-0CE4B894FCD8}" type="pres">
      <dgm:prSet presAssocID="{13A2EB04-B868-427A-B17F-16729BFA55DA}" presName="sibTrans" presStyleLbl="sibTrans2D1" presStyleIdx="3" presStyleCnt="5"/>
      <dgm:spPr/>
      <dgm:t>
        <a:bodyPr rtlCol="0"/>
        <a:lstStyle/>
        <a:p>
          <a:pPr rtl="0"/>
          <a:endParaRPr lang="en-US"/>
        </a:p>
      </dgm:t>
    </dgm:pt>
    <dgm:pt modelId="{2F68EEE9-28D4-49EC-A4B1-C191492E34F2}" type="pres">
      <dgm:prSet presAssocID="{13A2EB04-B868-427A-B17F-16729BFA55DA}" presName="connectorText" presStyleLbl="sibTrans2D1" presStyleIdx="3" presStyleCnt="5"/>
      <dgm:spPr/>
      <dgm:t>
        <a:bodyPr rtlCol="0"/>
        <a:lstStyle/>
        <a:p>
          <a:pPr rtl="0"/>
          <a:endParaRPr lang="en-US"/>
        </a:p>
      </dgm:t>
    </dgm:pt>
    <dgm:pt modelId="{4DD53E4A-81C3-4CAD-B31F-4C20BA5CFCD7}" type="pres">
      <dgm:prSet presAssocID="{23116FF9-AEB9-43F5-882D-9ECB1FD5DE18}" presName="node" presStyleLbl="node1" presStyleIdx="4" presStyleCnt="5" custRadScaleRad="100633" custRadScaleInc="2996">
        <dgm:presLayoutVars>
          <dgm:bulletEnabled val="1"/>
        </dgm:presLayoutVars>
      </dgm:prSet>
      <dgm:spPr/>
      <dgm:t>
        <a:bodyPr rtlCol="0"/>
        <a:lstStyle/>
        <a:p>
          <a:pPr rtl="0"/>
          <a:endParaRPr lang="en-US"/>
        </a:p>
      </dgm:t>
    </dgm:pt>
    <dgm:pt modelId="{670EC530-2BF9-418C-9EBE-CFD33FE15D7D}" type="pres">
      <dgm:prSet presAssocID="{BEE765C7-6165-4808-9B3B-A6627557B77F}" presName="sibTrans" presStyleLbl="sibTrans2D1" presStyleIdx="4" presStyleCnt="5"/>
      <dgm:spPr/>
      <dgm:t>
        <a:bodyPr rtlCol="0"/>
        <a:lstStyle/>
        <a:p>
          <a:pPr rtl="0"/>
          <a:endParaRPr lang="en-US"/>
        </a:p>
      </dgm:t>
    </dgm:pt>
    <dgm:pt modelId="{75E8BE9C-270B-4810-939F-EB750969C50A}" type="pres">
      <dgm:prSet presAssocID="{BEE765C7-6165-4808-9B3B-A6627557B77F}" presName="connectorText" presStyleLbl="sibTrans2D1" presStyleIdx="4" presStyleCnt="5"/>
      <dgm:spPr/>
      <dgm:t>
        <a:bodyPr rtlCol="0"/>
        <a:lstStyle/>
        <a:p>
          <a:pPr rtl="0"/>
          <a:endParaRPr lang="en-US"/>
        </a:p>
      </dgm:t>
    </dgm:pt>
  </dgm:ptLst>
  <dgm:cxnLst>
    <dgm:cxn modelId="{178C50D8-77D8-41C7-84A7-20D85C0A1825}" type="presOf" srcId="{BEE765C7-6165-4808-9B3B-A6627557B77F}" destId="{670EC530-2BF9-418C-9EBE-CFD33FE15D7D}" srcOrd="0" destOrd="0" presId="urn:microsoft.com/office/officeart/2005/8/layout/cycle2"/>
    <dgm:cxn modelId="{97323DE5-E2BF-422D-8188-D2445F20223B}" srcId="{13633CBA-2502-434A-928C-6EC6967F259D}" destId="{23116FF9-AEB9-43F5-882D-9ECB1FD5DE18}" srcOrd="4" destOrd="0" parTransId="{86229775-B50F-4220-B88B-07C4BA05CEAC}" sibTransId="{BEE765C7-6165-4808-9B3B-A6627557B77F}"/>
    <dgm:cxn modelId="{22D86A64-D851-411D-98DD-66DB08D887DE}" type="presOf" srcId="{012EDDC6-207F-4EE3-9DEB-146599520561}" destId="{558890D5-4F42-4C33-B381-CD393B37A1FF}" srcOrd="0" destOrd="0" presId="urn:microsoft.com/office/officeart/2005/8/layout/cycle2"/>
    <dgm:cxn modelId="{5637A8D1-6DDD-43E0-A654-B84F12CA0E6D}" type="presOf" srcId="{EA86A114-EBD1-49CF-AB76-042FF3D636A5}" destId="{A60042D3-910C-4160-96CD-1A63C2C4C0FB}" srcOrd="1" destOrd="0" presId="urn:microsoft.com/office/officeart/2005/8/layout/cycle2"/>
    <dgm:cxn modelId="{2E4A0F44-C22C-4A79-B441-BE1F243004F3}" type="presOf" srcId="{612BA10D-4F4F-4BF6-9059-06A94BDAF34E}" destId="{719BC63E-F731-4648-BC28-EDC25FC57AA9}" srcOrd="0" destOrd="0" presId="urn:microsoft.com/office/officeart/2005/8/layout/cycle2"/>
    <dgm:cxn modelId="{E6D814D4-FE86-41BE-AC34-7861C8901BCD}" type="presOf" srcId="{13633CBA-2502-434A-928C-6EC6967F259D}" destId="{EA3ADED0-C9AD-4C17-98CE-D872DACD90E8}" srcOrd="0" destOrd="0" presId="urn:microsoft.com/office/officeart/2005/8/layout/cycle2"/>
    <dgm:cxn modelId="{70A15E49-F97C-4E32-8474-DA58034FE49C}" type="presOf" srcId="{7985EE53-BD3D-4DB3-B5BD-6B9FFA75B9E6}" destId="{746707A3-847D-4DEF-8437-C19565999197}" srcOrd="1" destOrd="0" presId="urn:microsoft.com/office/officeart/2005/8/layout/cycle2"/>
    <dgm:cxn modelId="{64DAF508-E1BA-4EDC-A97D-EE1A011CB9E0}" srcId="{13633CBA-2502-434A-928C-6EC6967F259D}" destId="{DA2EE66E-1894-4E15-A659-CCDCFE4DAD65}" srcOrd="1" destOrd="0" parTransId="{21005F9D-878A-4CC9-A13A-8A9C577A9239}" sibTransId="{612BA10D-4F4F-4BF6-9059-06A94BDAF34E}"/>
    <dgm:cxn modelId="{70E930A6-C827-4F72-B6F2-9BC8DC8AB8CD}" type="presOf" srcId="{23116FF9-AEB9-43F5-882D-9ECB1FD5DE18}" destId="{4DD53E4A-81C3-4CAD-B31F-4C20BA5CFCD7}" srcOrd="0" destOrd="0" presId="urn:microsoft.com/office/officeart/2005/8/layout/cycle2"/>
    <dgm:cxn modelId="{08C26720-4CBB-4226-9FAA-5FA72C464F41}" type="presOf" srcId="{612BA10D-4F4F-4BF6-9059-06A94BDAF34E}" destId="{018B9E75-742E-4303-A16C-8A821310EF15}" srcOrd="1" destOrd="0" presId="urn:microsoft.com/office/officeart/2005/8/layout/cycle2"/>
    <dgm:cxn modelId="{A9676025-22BC-4F10-8860-B270A6112553}" srcId="{13633CBA-2502-434A-928C-6EC6967F259D}" destId="{012EDDC6-207F-4EE3-9DEB-146599520561}" srcOrd="0" destOrd="0" parTransId="{1850CBD5-1A99-4F4F-897C-451AA66F1516}" sibTransId="{7985EE53-BD3D-4DB3-B5BD-6B9FFA75B9E6}"/>
    <dgm:cxn modelId="{66822E6F-E441-4678-A445-668144701D63}" type="presOf" srcId="{13A2EB04-B868-427A-B17F-16729BFA55DA}" destId="{2F68EEE9-28D4-49EC-A4B1-C191492E34F2}" srcOrd="1" destOrd="0" presId="urn:microsoft.com/office/officeart/2005/8/layout/cycle2"/>
    <dgm:cxn modelId="{9A1C775D-7DDB-48F9-97D9-490A63DE2A86}" srcId="{13633CBA-2502-434A-928C-6EC6967F259D}" destId="{38FB0022-09EC-4D6F-86C0-C813C6F2F39A}" srcOrd="2" destOrd="0" parTransId="{A0BBE5C2-C8CF-4F12-974F-53039E6D00EC}" sibTransId="{EA86A114-EBD1-49CF-AB76-042FF3D636A5}"/>
    <dgm:cxn modelId="{6A3565DD-D04C-4E82-B5A0-4809B84DBC70}" type="presOf" srcId="{13A2EB04-B868-427A-B17F-16729BFA55DA}" destId="{3BFA7701-5D17-48E5-8EAF-0CE4B894FCD8}" srcOrd="0" destOrd="0" presId="urn:microsoft.com/office/officeart/2005/8/layout/cycle2"/>
    <dgm:cxn modelId="{04CB5DA5-3FF2-4B6D-8DE7-1F090C09BE47}" type="presOf" srcId="{EA86A114-EBD1-49CF-AB76-042FF3D636A5}" destId="{3701657F-6946-4A4C-877D-2A88A526B7E1}" srcOrd="0" destOrd="0" presId="urn:microsoft.com/office/officeart/2005/8/layout/cycle2"/>
    <dgm:cxn modelId="{8426E189-4684-4E41-AAAC-C4772D18A644}" type="presOf" srcId="{38FB0022-09EC-4D6F-86C0-C813C6F2F39A}" destId="{91CB6799-0928-4E01-9EDA-41B17BB04FAF}" srcOrd="0" destOrd="0" presId="urn:microsoft.com/office/officeart/2005/8/layout/cycle2"/>
    <dgm:cxn modelId="{3EDF7B8C-7598-4E0B-B3E9-3F82986F4CD4}" type="presOf" srcId="{9131EDB8-27A6-42FD-A541-052EFC01D4C6}" destId="{28372633-A8CE-4898-AF86-305447452F30}" srcOrd="0" destOrd="0" presId="urn:microsoft.com/office/officeart/2005/8/layout/cycle2"/>
    <dgm:cxn modelId="{142518E3-74EC-49D4-B3EA-D407F6E4F483}" type="presOf" srcId="{BEE765C7-6165-4808-9B3B-A6627557B77F}" destId="{75E8BE9C-270B-4810-939F-EB750969C50A}" srcOrd="1" destOrd="0" presId="urn:microsoft.com/office/officeart/2005/8/layout/cycle2"/>
    <dgm:cxn modelId="{54F8772A-7F81-4F90-B03D-21A18269F8D4}" type="presOf" srcId="{DA2EE66E-1894-4E15-A659-CCDCFE4DAD65}" destId="{7C5A343C-E262-450D-959C-A644EA0CABBE}" srcOrd="0" destOrd="0" presId="urn:microsoft.com/office/officeart/2005/8/layout/cycle2"/>
    <dgm:cxn modelId="{198EE807-14A4-40FA-B030-5F9F79A9713E}" srcId="{13633CBA-2502-434A-928C-6EC6967F259D}" destId="{9131EDB8-27A6-42FD-A541-052EFC01D4C6}" srcOrd="3" destOrd="0" parTransId="{6EC3601D-D6CE-49D7-9229-0442323129DA}" sibTransId="{13A2EB04-B868-427A-B17F-16729BFA55DA}"/>
    <dgm:cxn modelId="{6BAAF43C-7E5B-435B-A7D7-29098A98B81E}" type="presOf" srcId="{7985EE53-BD3D-4DB3-B5BD-6B9FFA75B9E6}" destId="{973C755A-5077-47FB-BDC0-FF7A84FD3F26}" srcOrd="0" destOrd="0" presId="urn:microsoft.com/office/officeart/2005/8/layout/cycle2"/>
    <dgm:cxn modelId="{DFA86892-7D69-4BFB-B34F-2C8C07271E8B}" type="presParOf" srcId="{EA3ADED0-C9AD-4C17-98CE-D872DACD90E8}" destId="{558890D5-4F42-4C33-B381-CD393B37A1FF}" srcOrd="0" destOrd="0" presId="urn:microsoft.com/office/officeart/2005/8/layout/cycle2"/>
    <dgm:cxn modelId="{7F9B98CF-1D17-4778-A91B-7B74EBAA0FA8}" type="presParOf" srcId="{EA3ADED0-C9AD-4C17-98CE-D872DACD90E8}" destId="{973C755A-5077-47FB-BDC0-FF7A84FD3F26}" srcOrd="1" destOrd="0" presId="urn:microsoft.com/office/officeart/2005/8/layout/cycle2"/>
    <dgm:cxn modelId="{58B0DBF7-4E3D-49F6-8D26-ACACE46843EA}" type="presParOf" srcId="{973C755A-5077-47FB-BDC0-FF7A84FD3F26}" destId="{746707A3-847D-4DEF-8437-C19565999197}" srcOrd="0" destOrd="0" presId="urn:microsoft.com/office/officeart/2005/8/layout/cycle2"/>
    <dgm:cxn modelId="{381EE5FA-8238-4893-AAE3-669FE20776B0}" type="presParOf" srcId="{EA3ADED0-C9AD-4C17-98CE-D872DACD90E8}" destId="{7C5A343C-E262-450D-959C-A644EA0CABBE}" srcOrd="2" destOrd="0" presId="urn:microsoft.com/office/officeart/2005/8/layout/cycle2"/>
    <dgm:cxn modelId="{516E789B-A1EF-4A99-AEAC-BA725AC33E92}" type="presParOf" srcId="{EA3ADED0-C9AD-4C17-98CE-D872DACD90E8}" destId="{719BC63E-F731-4648-BC28-EDC25FC57AA9}" srcOrd="3" destOrd="0" presId="urn:microsoft.com/office/officeart/2005/8/layout/cycle2"/>
    <dgm:cxn modelId="{13FBEBCD-DC9D-4FEF-AE29-4C9E0849BF3F}" type="presParOf" srcId="{719BC63E-F731-4648-BC28-EDC25FC57AA9}" destId="{018B9E75-742E-4303-A16C-8A821310EF15}" srcOrd="0" destOrd="0" presId="urn:microsoft.com/office/officeart/2005/8/layout/cycle2"/>
    <dgm:cxn modelId="{FB008668-0FF3-46C7-8959-1F236FB4F4D0}" type="presParOf" srcId="{EA3ADED0-C9AD-4C17-98CE-D872DACD90E8}" destId="{91CB6799-0928-4E01-9EDA-41B17BB04FAF}" srcOrd="4" destOrd="0" presId="urn:microsoft.com/office/officeart/2005/8/layout/cycle2"/>
    <dgm:cxn modelId="{971F10E2-5CED-4C4E-9252-D755753EA2E9}" type="presParOf" srcId="{EA3ADED0-C9AD-4C17-98CE-D872DACD90E8}" destId="{3701657F-6946-4A4C-877D-2A88A526B7E1}" srcOrd="5" destOrd="0" presId="urn:microsoft.com/office/officeart/2005/8/layout/cycle2"/>
    <dgm:cxn modelId="{A68F6CC6-1A0A-4333-8003-8FEDD4F0E677}" type="presParOf" srcId="{3701657F-6946-4A4C-877D-2A88A526B7E1}" destId="{A60042D3-910C-4160-96CD-1A63C2C4C0FB}" srcOrd="0" destOrd="0" presId="urn:microsoft.com/office/officeart/2005/8/layout/cycle2"/>
    <dgm:cxn modelId="{10A74CE4-5A25-4509-ADD3-06BB9CEF21C7}" type="presParOf" srcId="{EA3ADED0-C9AD-4C17-98CE-D872DACD90E8}" destId="{28372633-A8CE-4898-AF86-305447452F30}" srcOrd="6" destOrd="0" presId="urn:microsoft.com/office/officeart/2005/8/layout/cycle2"/>
    <dgm:cxn modelId="{1B430A39-072A-40C5-B4BD-47B08DF907B6}" type="presParOf" srcId="{EA3ADED0-C9AD-4C17-98CE-D872DACD90E8}" destId="{3BFA7701-5D17-48E5-8EAF-0CE4B894FCD8}" srcOrd="7" destOrd="0" presId="urn:microsoft.com/office/officeart/2005/8/layout/cycle2"/>
    <dgm:cxn modelId="{46827EAB-B72B-42D7-AFD7-E30968E9F4C3}" type="presParOf" srcId="{3BFA7701-5D17-48E5-8EAF-0CE4B894FCD8}" destId="{2F68EEE9-28D4-49EC-A4B1-C191492E34F2}" srcOrd="0" destOrd="0" presId="urn:microsoft.com/office/officeart/2005/8/layout/cycle2"/>
    <dgm:cxn modelId="{9F3F7806-C569-417D-8EC1-52CA3866F5CB}" type="presParOf" srcId="{EA3ADED0-C9AD-4C17-98CE-D872DACD90E8}" destId="{4DD53E4A-81C3-4CAD-B31F-4C20BA5CFCD7}" srcOrd="8" destOrd="0" presId="urn:microsoft.com/office/officeart/2005/8/layout/cycle2"/>
    <dgm:cxn modelId="{30A9895D-4071-42A8-815E-0C83C1883982}" type="presParOf" srcId="{EA3ADED0-C9AD-4C17-98CE-D872DACD90E8}" destId="{670EC530-2BF9-418C-9EBE-CFD33FE15D7D}" srcOrd="9" destOrd="0" presId="urn:microsoft.com/office/officeart/2005/8/layout/cycle2"/>
    <dgm:cxn modelId="{687D3A8C-60B6-45BD-AF82-A0D5A13C4B1D}" type="presParOf" srcId="{670EC530-2BF9-418C-9EBE-CFD33FE15D7D}" destId="{75E8BE9C-270B-4810-939F-EB750969C50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8890D5-4F42-4C33-B381-CD393B37A1FF}">
      <dsp:nvSpPr>
        <dsp:cNvPr id="0" name=""/>
        <dsp:cNvSpPr/>
      </dsp:nvSpPr>
      <dsp:spPr>
        <a:xfrm>
          <a:off x="2215679" y="959"/>
          <a:ext cx="1283642" cy="1283642"/>
        </a:xfrm>
        <a:prstGeom prst="ellipse">
          <a:avLst/>
        </a:prstGeom>
        <a:noFill/>
        <a:ln w="381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rtlCol="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 noProof="0" dirty="0" smtClean="0"/>
            <a:t>Környezetbarát módon</a:t>
          </a:r>
          <a:endParaRPr lang="cs-CZ" sz="1100" kern="1200" noProof="0" dirty="0"/>
        </a:p>
      </dsp:txBody>
      <dsp:txXfrm>
        <a:off x="2403664" y="188944"/>
        <a:ext cx="907672" cy="907672"/>
      </dsp:txXfrm>
    </dsp:sp>
    <dsp:sp modelId="{973C755A-5077-47FB-BDC0-FF7A84FD3F26}">
      <dsp:nvSpPr>
        <dsp:cNvPr id="0" name=""/>
        <dsp:cNvSpPr/>
      </dsp:nvSpPr>
      <dsp:spPr>
        <a:xfrm rot="2160000">
          <a:off x="3506636" y="987195"/>
          <a:ext cx="341669" cy="4332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rtlCol="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 dirty="0"/>
        </a:p>
      </dsp:txBody>
      <dsp:txXfrm>
        <a:off x="3516424" y="1043717"/>
        <a:ext cx="239168" cy="259937"/>
      </dsp:txXfrm>
    </dsp:sp>
    <dsp:sp modelId="{7C5A343C-E262-450D-959C-A644EA0CABBE}">
      <dsp:nvSpPr>
        <dsp:cNvPr id="0" name=""/>
        <dsp:cNvSpPr/>
      </dsp:nvSpPr>
      <dsp:spPr>
        <a:xfrm>
          <a:off x="3775707" y="1134386"/>
          <a:ext cx="1283642" cy="1283642"/>
        </a:xfrm>
        <a:prstGeom prst="ellipse">
          <a:avLst/>
        </a:prstGeom>
        <a:solidFill>
          <a:schemeClr val="bg1"/>
        </a:solidFill>
        <a:ln w="381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rtlCol="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 noProof="0" dirty="0" smtClean="0"/>
            <a:t>Könnyedén</a:t>
          </a:r>
          <a:endParaRPr lang="cs-CZ" sz="1100" kern="1200" noProof="0" dirty="0"/>
        </a:p>
      </dsp:txBody>
      <dsp:txXfrm>
        <a:off x="3963692" y="1322371"/>
        <a:ext cx="907672" cy="907672"/>
      </dsp:txXfrm>
    </dsp:sp>
    <dsp:sp modelId="{719BC63E-F731-4648-BC28-EDC25FC57AA9}">
      <dsp:nvSpPr>
        <dsp:cNvPr id="0" name=""/>
        <dsp:cNvSpPr/>
      </dsp:nvSpPr>
      <dsp:spPr>
        <a:xfrm rot="6480000">
          <a:off x="3951743" y="2467358"/>
          <a:ext cx="341669" cy="4332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rtlCol="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10800000">
        <a:off x="4018831" y="2505262"/>
        <a:ext cx="239168" cy="259937"/>
      </dsp:txXfrm>
    </dsp:sp>
    <dsp:sp modelId="{91CB6799-0928-4E01-9EDA-41B17BB04FAF}">
      <dsp:nvSpPr>
        <dsp:cNvPr id="0" name=""/>
        <dsp:cNvSpPr/>
      </dsp:nvSpPr>
      <dsp:spPr>
        <a:xfrm>
          <a:off x="3179829" y="2968309"/>
          <a:ext cx="1283642" cy="12836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rtlCol="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 noProof="0" dirty="0" smtClean="0"/>
            <a:t>Biztonságosan</a:t>
          </a:r>
          <a:endParaRPr lang="cs-CZ" sz="1100" kern="1200" noProof="0" dirty="0"/>
        </a:p>
      </dsp:txBody>
      <dsp:txXfrm>
        <a:off x="3367814" y="3156294"/>
        <a:ext cx="907672" cy="907672"/>
      </dsp:txXfrm>
    </dsp:sp>
    <dsp:sp modelId="{3701657F-6946-4A4C-877D-2A88A526B7E1}">
      <dsp:nvSpPr>
        <dsp:cNvPr id="0" name=""/>
        <dsp:cNvSpPr/>
      </dsp:nvSpPr>
      <dsp:spPr>
        <a:xfrm rot="10800000">
          <a:off x="2696335" y="3393516"/>
          <a:ext cx="341669" cy="4332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rtlCol="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10800000">
        <a:off x="2798836" y="3480162"/>
        <a:ext cx="239168" cy="259937"/>
      </dsp:txXfrm>
    </dsp:sp>
    <dsp:sp modelId="{28372633-A8CE-4898-AF86-305447452F30}">
      <dsp:nvSpPr>
        <dsp:cNvPr id="0" name=""/>
        <dsp:cNvSpPr/>
      </dsp:nvSpPr>
      <dsp:spPr>
        <a:xfrm>
          <a:off x="1251528" y="2968309"/>
          <a:ext cx="1283642" cy="12836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rtlCol="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 noProof="0" dirty="0" smtClean="0"/>
            <a:t>Hatékonyan</a:t>
          </a:r>
          <a:endParaRPr lang="cs-CZ" sz="1100" kern="1200" noProof="0" dirty="0"/>
        </a:p>
      </dsp:txBody>
      <dsp:txXfrm>
        <a:off x="1439513" y="3156294"/>
        <a:ext cx="907672" cy="907672"/>
      </dsp:txXfrm>
    </dsp:sp>
    <dsp:sp modelId="{3BFA7701-5D17-48E5-8EAF-0CE4B894FCD8}">
      <dsp:nvSpPr>
        <dsp:cNvPr id="0" name=""/>
        <dsp:cNvSpPr/>
      </dsp:nvSpPr>
      <dsp:spPr>
        <a:xfrm rot="15137720">
          <a:off x="1419421" y="2469876"/>
          <a:ext cx="358149" cy="4332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rtlCol="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10800000">
        <a:off x="1489481" y="2607700"/>
        <a:ext cx="250704" cy="259937"/>
      </dsp:txXfrm>
    </dsp:sp>
    <dsp:sp modelId="{4DD53E4A-81C3-4CAD-B31F-4C20BA5CFCD7}">
      <dsp:nvSpPr>
        <dsp:cNvPr id="0" name=""/>
        <dsp:cNvSpPr/>
      </dsp:nvSpPr>
      <dsp:spPr>
        <a:xfrm>
          <a:off x="655655" y="1101717"/>
          <a:ext cx="1283642" cy="12836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rtlCol="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 noProof="0" dirty="0" smtClean="0"/>
            <a:t>Tartósan</a:t>
          </a:r>
          <a:endParaRPr lang="cs-CZ" sz="1100" kern="1200" noProof="0" dirty="0"/>
        </a:p>
      </dsp:txBody>
      <dsp:txXfrm>
        <a:off x="843640" y="1289702"/>
        <a:ext cx="907672" cy="907672"/>
      </dsp:txXfrm>
    </dsp:sp>
    <dsp:sp modelId="{670EC530-2BF9-418C-9EBE-CFD33FE15D7D}">
      <dsp:nvSpPr>
        <dsp:cNvPr id="0" name=""/>
        <dsp:cNvSpPr/>
      </dsp:nvSpPr>
      <dsp:spPr>
        <a:xfrm rot="19487585">
          <a:off x="1904027" y="981955"/>
          <a:ext cx="331586" cy="4332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rtlCol="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1913125" y="1097276"/>
        <a:ext cx="232110" cy="2599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49F5E0-54D8-49A1-ADB2-6D5FB2387B24}" type="datetimeFigureOut">
              <a:rPr lang="hu-HU" smtClean="0"/>
              <a:t>2018. 06. 21.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8AB240-8DDE-449C-93D9-4E0028A03E4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0532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aseline="0" dirty="0" smtClean="0"/>
              <a:t>A technológia a cseh </a:t>
            </a:r>
            <a:r>
              <a:rPr lang="hu-HU" baseline="0" dirty="0" err="1" smtClean="0"/>
              <a:t>Moram</a:t>
            </a:r>
            <a:r>
              <a:rPr lang="hu-HU" baseline="0" dirty="0" smtClean="0"/>
              <a:t> CZ </a:t>
            </a:r>
            <a:r>
              <a:rPr lang="hu-HU" baseline="0" dirty="0" err="1" smtClean="0"/>
              <a:t>s.r.o</a:t>
            </a:r>
            <a:r>
              <a:rPr lang="hu-HU" baseline="0" dirty="0" smtClean="0"/>
              <a:t>. tulajdona. A cég 10 éves tapasztalattal rendelkezik.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aseline="0" dirty="0" smtClean="0"/>
              <a:t> 3 részlege van, ennek egyike az INFRASET részleg. A cég 4 európai piacon van </a:t>
            </a:r>
            <a:r>
              <a:rPr lang="hu-HU" baseline="0" dirty="0" err="1" smtClean="0"/>
              <a:t>jelen,a</a:t>
            </a:r>
            <a:r>
              <a:rPr lang="hu-HU" baseline="0" dirty="0" smtClean="0"/>
              <a:t> csehen, szlovákon, németen és most már a magyaron is. az </a:t>
            </a:r>
            <a:r>
              <a:rPr lang="hu-HU" baseline="0" dirty="0" err="1" smtClean="0"/>
              <a:t>Infraset</a:t>
            </a:r>
            <a:r>
              <a:rPr lang="hu-HU" baseline="0" dirty="0" smtClean="0"/>
              <a:t> technológia gyártása </a:t>
            </a:r>
            <a:r>
              <a:rPr lang="hu-HU" baseline="0" dirty="0" err="1" smtClean="0"/>
              <a:t>Hodonin</a:t>
            </a:r>
            <a:r>
              <a:rPr lang="hu-HU" baseline="0" dirty="0" smtClean="0"/>
              <a:t> városában történik.</a:t>
            </a:r>
            <a:endParaRPr lang="hu-HU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AB240-8DDE-449C-93D9-4E0028A03E4D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4651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445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aseline="0" dirty="0" smtClean="0"/>
              <a:t>Amennyiben úgy gondolják, az INFRASET technológia az Önök településének is hasznára válna, szívesen visszük Önökhöz az </a:t>
            </a:r>
            <a:r>
              <a:rPr lang="hu-HU" baseline="0" dirty="0" err="1" smtClean="0"/>
              <a:t>Infrasetet</a:t>
            </a:r>
            <a:r>
              <a:rPr lang="hu-HU" baseline="0" dirty="0" smtClean="0"/>
              <a:t> egy ingyenes bemutatóra. </a:t>
            </a:r>
          </a:p>
          <a:p>
            <a:r>
              <a:rPr lang="hu-HU" baseline="0" dirty="0" smtClean="0"/>
              <a:t>Érdeklődhetnek az alábbi elérhetőségeken, </a:t>
            </a:r>
            <a:r>
              <a:rPr lang="hu-HU" baseline="0" smtClean="0"/>
              <a:t>illetve odakinn…</a:t>
            </a:r>
            <a:endParaRPr lang="hu-HU" baseline="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AB240-8DDE-449C-93D9-4E0028A03E4D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9138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Tisztelt Uraim, hölgyeim. Engedjék meg, hogy bemutassam Önöknek az </a:t>
            </a:r>
            <a:r>
              <a:rPr lang="hu-HU" dirty="0" err="1" smtClean="0"/>
              <a:t>Infraset</a:t>
            </a:r>
            <a:r>
              <a:rPr lang="hu-HU" dirty="0" smtClean="0"/>
              <a:t> technológiát</a:t>
            </a:r>
            <a:r>
              <a:rPr lang="hu-HU" baseline="0" dirty="0" smtClean="0"/>
              <a:t> aszfalthibák </a:t>
            </a:r>
            <a:r>
              <a:rPr lang="hu-HU" baseline="0" dirty="0" err="1" smtClean="0"/>
              <a:t>javitására</a:t>
            </a:r>
            <a:r>
              <a:rPr lang="hu-HU" baseline="0" dirty="0" smtClean="0"/>
              <a:t>, mely kifejezetten városok, falvak részére lett kifejlesztve. </a:t>
            </a:r>
          </a:p>
          <a:p>
            <a:r>
              <a:rPr lang="hu-HU" baseline="0" dirty="0" smtClean="0"/>
              <a:t>A technológia a cseh </a:t>
            </a:r>
            <a:r>
              <a:rPr lang="hu-HU" baseline="0" dirty="0" err="1" smtClean="0"/>
              <a:t>Moram</a:t>
            </a:r>
            <a:r>
              <a:rPr lang="hu-HU" baseline="0" dirty="0" smtClean="0"/>
              <a:t> CZ </a:t>
            </a:r>
            <a:r>
              <a:rPr lang="hu-HU" baseline="0" dirty="0" err="1" smtClean="0"/>
              <a:t>s.r.o</a:t>
            </a:r>
            <a:r>
              <a:rPr lang="hu-HU" baseline="0" dirty="0" smtClean="0"/>
              <a:t>. tulajdona.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AB240-8DDE-449C-93D9-4E0028A03E4D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6894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hősugárzó</a:t>
            </a:r>
            <a:r>
              <a:rPr lang="hu-HU" baseline="0" dirty="0" smtClean="0"/>
              <a:t> aljába 22 kerámialap van beépítve, a gáz ezt melegíti fel és az aszfaltot a kerámialapok melegítik fel ezzel </a:t>
            </a:r>
            <a:endParaRPr lang="hu-HU" dirty="0" smtClean="0"/>
          </a:p>
          <a:p>
            <a:r>
              <a:rPr lang="hu-HU" dirty="0" err="1" smtClean="0"/>
              <a:t>Infrasugárzást</a:t>
            </a:r>
            <a:r>
              <a:rPr lang="hu-HU" dirty="0" smtClean="0"/>
              <a:t> biztosít az aszfalt felmelegítéséhez a hiba tökéletes javítása érdekében</a:t>
            </a:r>
          </a:p>
          <a:p>
            <a:r>
              <a:rPr lang="hu-HU" dirty="0" smtClean="0"/>
              <a:t>Az </a:t>
            </a:r>
            <a:r>
              <a:rPr lang="hu-HU" dirty="0" err="1" smtClean="0"/>
              <a:t>infrasugárnak</a:t>
            </a:r>
            <a:r>
              <a:rPr lang="hu-HU" dirty="0" smtClean="0"/>
              <a:t> köszönhetően az aszfalt nem melegszik túl és nem szárad ki</a:t>
            </a:r>
          </a:p>
          <a:p>
            <a:r>
              <a:rPr lang="hu-HU" dirty="0" smtClean="0"/>
              <a:t>Az aszfalt bitumenemulzió taralma nem ég el</a:t>
            </a:r>
          </a:p>
          <a:p>
            <a:r>
              <a:rPr lang="hu-HU" dirty="0" smtClean="0"/>
              <a:t>A javítandó felület felmelegítése kb. 8-10 percet vesz igénybe a kinti levegő hőmérsékletétől függően </a:t>
            </a:r>
          </a:p>
          <a:p>
            <a:r>
              <a:rPr lang="hu-HU" dirty="0" smtClean="0"/>
              <a:t>Lefékezhető, állítható kerekek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AB240-8DDE-449C-93D9-4E0028A03E4D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7441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INFRASET® egy komplex technológia, mely egy utánfutónyi eszköz segítségével aszfalthibák (autópálya, járda, parkoló, sportpálya, játszótér, bicikliút, kátyúk, repedések, rámpák, szennyvízcsatorna nyíllások) azonnali javítására szolgál hevítés által. A javításokat egy szakmai beiskolázás után bármely munkás elvégezheti. 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hiba/kátyú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azonnali javításának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lehetősége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Minimális anyagi ráfordítás,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szakszerű javítás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(felhevített aszfalton folyik a javítás klasszikus vagy újrahasznosított aszfalttal</a:t>
            </a:r>
          </a:p>
          <a:p>
            <a:pPr lvl="0"/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Átláthatóság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nincs kivitelező válogatás, konkurencia</a:t>
            </a:r>
          </a:p>
          <a:p>
            <a:pPr lvl="0"/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Jelentős megtakarítás a költségvetésben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kevesebbet kell úthibák javítására fordítani</a:t>
            </a:r>
          </a:p>
          <a:p>
            <a:pPr lvl="0"/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Levédett technikai megoldás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cseh gyártótól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Egyszerű kezelés,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remek eredmény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Egész éves kihasználtság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INFRASET® egyes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tartozékainak változatos használata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mindennapokban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Bizonyítottan a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legtökéletesebb eszköz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az aszfalthibák javítására</a:t>
            </a:r>
          </a:p>
          <a:p>
            <a:r>
              <a:rPr lang="hu-HU" sz="1200" b="1" dirty="0" smtClean="0"/>
              <a:t>A  javítás költsége kb. 1,50EUR/m</a:t>
            </a:r>
            <a:r>
              <a:rPr lang="hu-HU" sz="1200" b="1" baseline="30000" dirty="0" smtClean="0"/>
              <a:t>2</a:t>
            </a:r>
            <a:endParaRPr lang="hu-HU" sz="1200" b="1" dirty="0" smtClean="0"/>
          </a:p>
          <a:p>
            <a:r>
              <a:rPr lang="hu-HU" sz="1200" b="1" dirty="0" smtClean="0"/>
              <a:t>1 óra alatt 5m</a:t>
            </a:r>
            <a:r>
              <a:rPr lang="hu-HU" sz="1200" b="1" baseline="30000" dirty="0" smtClean="0"/>
              <a:t>2</a:t>
            </a:r>
            <a:r>
              <a:rPr lang="hu-HU" sz="1200" b="1" dirty="0" smtClean="0"/>
              <a:t> terület javítható ki</a:t>
            </a:r>
            <a:endParaRPr lang="hu-HU" sz="1200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AB240-8DDE-449C-93D9-4E0028A03E4D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284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Az eszköz </a:t>
            </a:r>
            <a:r>
              <a:rPr lang="hu-HU" dirty="0" err="1" smtClean="0"/>
              <a:t>Eus</a:t>
            </a:r>
            <a:r>
              <a:rPr lang="hu-HU" baseline="0" dirty="0" smtClean="0"/>
              <a:t> és Magyar </a:t>
            </a:r>
            <a:r>
              <a:rPr lang="hu-HU" baseline="0" dirty="0" err="1" smtClean="0"/>
              <a:t>mintaoltalmi</a:t>
            </a:r>
            <a:r>
              <a:rPr lang="hu-HU" baseline="0" dirty="0" smtClean="0"/>
              <a:t> tanúsítvánnyal rendelkezik és cégünk 2 év garanciát vállal.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AB240-8DDE-449C-93D9-4E0028A03E4D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4489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878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376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96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650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2530-08A9-45DB-BF9B-1A55551438BC}" type="datetimeFigureOut">
              <a:rPr lang="hu-HU" smtClean="0"/>
              <a:t>2018. 06. 21.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C0FE-18C7-4A5B-8423-4B5BCD7D05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6309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2530-08A9-45DB-BF9B-1A55551438BC}" type="datetimeFigureOut">
              <a:rPr lang="hu-HU" smtClean="0"/>
              <a:t>2018. 06. 21.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C0FE-18C7-4A5B-8423-4B5BCD7D05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5941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2530-08A9-45DB-BF9B-1A55551438BC}" type="datetimeFigureOut">
              <a:rPr lang="hu-HU" smtClean="0"/>
              <a:t>2018. 06. 21.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C0FE-18C7-4A5B-8423-4B5BCD7D05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8778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smtClean="0"/>
              <a:t>Kliknutím lze upravit styl předlohy.</a:t>
            </a:r>
            <a:endParaRPr lang="cs-CZ" dirty="0"/>
          </a:p>
        </p:txBody>
      </p:sp>
      <p:pic>
        <p:nvPicPr>
          <p:cNvPr id="8" name="Obrázek 7" descr="Načechraná bílá oblaka na sytě modré obloz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Obrázek 9" descr="Záběr zblízka na výhonek rostliny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Obrázek 10" descr="Vlny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5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 smtClean="0"/>
              <a:t>Kliknutím lze upravit styly předlohy textu.</a:t>
            </a:r>
          </a:p>
          <a:p>
            <a:pPr lvl="1" rtl="0"/>
            <a:r>
              <a:rPr lang="cs-CZ" smtClean="0"/>
              <a:t>Druhá úroveň</a:t>
            </a:r>
          </a:p>
          <a:p>
            <a:pPr lvl="2" rtl="0"/>
            <a:r>
              <a:rPr lang="cs-CZ" smtClean="0"/>
              <a:t>Třetí úroveň</a:t>
            </a:r>
          </a:p>
          <a:p>
            <a:pPr lvl="3" rtl="0"/>
            <a:r>
              <a:rPr lang="cs-CZ" smtClean="0"/>
              <a:t>Čtvrtá úroveň</a:t>
            </a:r>
          </a:p>
          <a:p>
            <a:pPr lvl="4" rtl="0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3F18FC-530A-4B86-B27B-FA7F2E1BD25D}" type="datetime1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21.06.2018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Přidejte zápatí.</a:t>
            </a: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02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rtlCol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cs-CZ" smtClean="0"/>
              <a:t>Kliknutím lze upravit styly předlohy textu.</a:t>
            </a:r>
          </a:p>
        </p:txBody>
      </p:sp>
      <p:pic>
        <p:nvPicPr>
          <p:cNvPr id="11" name="Obrázek 10" descr="Záběr zblízka na zelené rostliny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Obrázek 8" descr="Vlny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1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smtClean="0"/>
              <a:t>Kliknutím lze upravit styly předlohy textu.</a:t>
            </a:r>
          </a:p>
          <a:p>
            <a:pPr lvl="1" rtl="0"/>
            <a:r>
              <a:rPr lang="cs-CZ" smtClean="0"/>
              <a:t>Druhá úroveň</a:t>
            </a:r>
          </a:p>
          <a:p>
            <a:pPr lvl="2" rtl="0"/>
            <a:r>
              <a:rPr lang="cs-CZ" smtClean="0"/>
              <a:t>Třetí úroveň</a:t>
            </a:r>
          </a:p>
          <a:p>
            <a:pPr lvl="3" rtl="0"/>
            <a:r>
              <a:rPr lang="cs-CZ" smtClean="0"/>
              <a:t>Čtvrtá úroveň</a:t>
            </a:r>
          </a:p>
          <a:p>
            <a:pPr lvl="4" rtl="0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smtClean="0"/>
              <a:t>Kliknutím lze upravit styly předlohy textu.</a:t>
            </a:r>
          </a:p>
          <a:p>
            <a:pPr lvl="1" rtl="0"/>
            <a:r>
              <a:rPr lang="cs-CZ" smtClean="0"/>
              <a:t>Druhá úroveň</a:t>
            </a:r>
          </a:p>
          <a:p>
            <a:pPr lvl="2" rtl="0"/>
            <a:r>
              <a:rPr lang="cs-CZ" smtClean="0"/>
              <a:t>Třetí úroveň</a:t>
            </a:r>
          </a:p>
          <a:p>
            <a:pPr lvl="3" rtl="0"/>
            <a:r>
              <a:rPr lang="cs-CZ" smtClean="0"/>
              <a:t>Čtvrtá úroveň</a:t>
            </a:r>
          </a:p>
          <a:p>
            <a:pPr lvl="4" rtl="0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9828C-04C6-417F-93B3-00C1BD68063C}" type="datetime1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21.06.2018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Přidejte zápatí.</a:t>
            </a: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83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smtClean="0"/>
              <a:t>Kliknutím lze upravit styly předlohy textu.</a:t>
            </a:r>
          </a:p>
          <a:p>
            <a:pPr lvl="1" rtl="0"/>
            <a:r>
              <a:rPr lang="cs-CZ" smtClean="0"/>
              <a:t>Druhá úroveň</a:t>
            </a:r>
          </a:p>
          <a:p>
            <a:pPr lvl="2" rtl="0"/>
            <a:r>
              <a:rPr lang="cs-CZ" smtClean="0"/>
              <a:t>Třetí úroveň</a:t>
            </a:r>
          </a:p>
          <a:p>
            <a:pPr lvl="3" rtl="0"/>
            <a:r>
              <a:rPr lang="cs-CZ" smtClean="0"/>
              <a:t>Čtvrtá úroveň</a:t>
            </a:r>
          </a:p>
          <a:p>
            <a:pPr lvl="4" rtl="0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smtClean="0"/>
              <a:t>Kliknutím lze upravit styly předlohy textu.</a:t>
            </a:r>
          </a:p>
          <a:p>
            <a:pPr lvl="1" rtl="0"/>
            <a:r>
              <a:rPr lang="cs-CZ" smtClean="0"/>
              <a:t>Druhá úroveň</a:t>
            </a:r>
          </a:p>
          <a:p>
            <a:pPr lvl="2" rtl="0"/>
            <a:r>
              <a:rPr lang="cs-CZ" smtClean="0"/>
              <a:t>Třetí úroveň</a:t>
            </a:r>
          </a:p>
          <a:p>
            <a:pPr lvl="3" rtl="0"/>
            <a:r>
              <a:rPr lang="cs-CZ" smtClean="0"/>
              <a:t>Čtvrtá úroveň</a:t>
            </a:r>
          </a:p>
          <a:p>
            <a:pPr lvl="4" rtl="0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8390B9-C5CD-46F0-B966-42FD1DDBAF1A}" type="datetime1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21.06.2018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Přidejte zápatí.</a:t>
            </a: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65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F86FD-E090-494B-96E6-C531CBD48AD7}" type="datetime1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21.06.2018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Přidejte zápatí.</a:t>
            </a: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54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051C32-BBE1-4467-9DA7-7AC76538B95C}" type="datetime1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21.06.2018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Přidejte zápatí.</a:t>
            </a: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49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smtClean="0"/>
              <a:t>Kliknutím lze upravit styly předlohy textu.</a:t>
            </a:r>
          </a:p>
          <a:p>
            <a:pPr lvl="1" rtl="0"/>
            <a:r>
              <a:rPr lang="cs-CZ" smtClean="0"/>
              <a:t>Druhá úroveň</a:t>
            </a:r>
          </a:p>
          <a:p>
            <a:pPr lvl="2" rtl="0"/>
            <a:r>
              <a:rPr lang="cs-CZ" smtClean="0"/>
              <a:t>Třetí úroveň</a:t>
            </a:r>
          </a:p>
          <a:p>
            <a:pPr lvl="3" rtl="0"/>
            <a:r>
              <a:rPr lang="cs-CZ" smtClean="0"/>
              <a:t>Čtvrtá úroveň</a:t>
            </a:r>
          </a:p>
          <a:p>
            <a:pPr lvl="4" rtl="0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C5D839-9B5B-48E5-9F74-7819413ACFA5}" type="datetime1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21.06.2018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Přidejte zápatí.</a:t>
            </a: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03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2530-08A9-45DB-BF9B-1A55551438BC}" type="datetimeFigureOut">
              <a:rPr lang="hu-HU" smtClean="0"/>
              <a:t>2018. 06. 21.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C0FE-18C7-4A5B-8423-4B5BCD7D05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78869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599C40-9CAC-442B-9E45-0AEF34B4997D}" type="datetime1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21.06.2018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Přidejte zápatí.</a:t>
            </a: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28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s-CZ" smtClean="0"/>
              <a:t>Kliknutím lze upravit styly předlohy textu.</a:t>
            </a:r>
          </a:p>
          <a:p>
            <a:pPr lvl="1" rtl="0"/>
            <a:r>
              <a:rPr lang="cs-CZ" smtClean="0"/>
              <a:t>Druhá úroveň</a:t>
            </a:r>
          </a:p>
          <a:p>
            <a:pPr lvl="2" rtl="0"/>
            <a:r>
              <a:rPr lang="cs-CZ" smtClean="0"/>
              <a:t>Třetí úroveň</a:t>
            </a:r>
          </a:p>
          <a:p>
            <a:pPr lvl="3" rtl="0"/>
            <a:r>
              <a:rPr lang="cs-CZ" smtClean="0"/>
              <a:t>Čtvrtá úroveň</a:t>
            </a:r>
          </a:p>
          <a:p>
            <a:pPr lvl="4" rtl="0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0FFEB-2298-4F5A-A250-9741B7EE4DF1}" type="datetime1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21.06.2018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Přidejte zápatí.</a:t>
            </a: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39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 rtlCol="0"/>
          <a:lstStyle/>
          <a:p>
            <a:pPr rtl="0"/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 rtlCol="0"/>
          <a:lstStyle/>
          <a:p>
            <a:pPr lvl="0" rtl="0"/>
            <a:r>
              <a:rPr lang="cs-CZ" smtClean="0"/>
              <a:t>Kliknutím lze upravit styly předlohy textu.</a:t>
            </a:r>
          </a:p>
          <a:p>
            <a:pPr lvl="1" rtl="0"/>
            <a:r>
              <a:rPr lang="cs-CZ" smtClean="0"/>
              <a:t>Druhá úroveň</a:t>
            </a:r>
          </a:p>
          <a:p>
            <a:pPr lvl="2" rtl="0"/>
            <a:r>
              <a:rPr lang="cs-CZ" smtClean="0"/>
              <a:t>Třetí úroveň</a:t>
            </a:r>
          </a:p>
          <a:p>
            <a:pPr lvl="3" rtl="0"/>
            <a:r>
              <a:rPr lang="cs-CZ" smtClean="0"/>
              <a:t>Čtvrtá úroveň</a:t>
            </a:r>
          </a:p>
          <a:p>
            <a:pPr lvl="4" rtl="0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4F75DE-3DEB-49AB-9AA3-A05D4C5AE8A8}" type="datetime1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21.06.2018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Přidejte zápatí.</a:t>
            </a: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69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smtClean="0"/>
              <a:t>Kliknutím lze upravit styl předlohy.</a:t>
            </a:r>
            <a:endParaRPr lang="cs-CZ" dirty="0"/>
          </a:p>
        </p:txBody>
      </p:sp>
      <p:pic>
        <p:nvPicPr>
          <p:cNvPr id="8" name="Obrázek 7" descr="Načechraná bílá oblaka na sytě modré obloz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Obrázek 9" descr="Záběr zblízka na výhonek rostliny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Obrázek 10" descr="Vlny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0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 smtClean="0"/>
              <a:t>Kliknutím lze upravit styly předlohy textu.</a:t>
            </a:r>
          </a:p>
          <a:p>
            <a:pPr lvl="1" rtl="0"/>
            <a:r>
              <a:rPr lang="cs-CZ" smtClean="0"/>
              <a:t>Druhá úroveň</a:t>
            </a:r>
          </a:p>
          <a:p>
            <a:pPr lvl="2" rtl="0"/>
            <a:r>
              <a:rPr lang="cs-CZ" smtClean="0"/>
              <a:t>Třetí úroveň</a:t>
            </a:r>
          </a:p>
          <a:p>
            <a:pPr lvl="3" rtl="0"/>
            <a:r>
              <a:rPr lang="cs-CZ" smtClean="0"/>
              <a:t>Čtvrtá úroveň</a:t>
            </a:r>
          </a:p>
          <a:p>
            <a:pPr lvl="4" rtl="0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3F18FC-530A-4B86-B27B-FA7F2E1BD25D}" type="datetime1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21.06.2018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Přidejte zápatí.</a:t>
            </a: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36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rtlCol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cs-CZ" smtClean="0"/>
              <a:t>Kliknutím lze upravit styly předlohy textu.</a:t>
            </a:r>
          </a:p>
        </p:txBody>
      </p:sp>
      <p:pic>
        <p:nvPicPr>
          <p:cNvPr id="11" name="Obrázek 10" descr="Záběr zblízka na zelené rostliny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Obrázek 8" descr="Vlny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smtClean="0"/>
              <a:t>Kliknutím lze upravit styly předlohy textu.</a:t>
            </a:r>
          </a:p>
          <a:p>
            <a:pPr lvl="1" rtl="0"/>
            <a:r>
              <a:rPr lang="cs-CZ" smtClean="0"/>
              <a:t>Druhá úroveň</a:t>
            </a:r>
          </a:p>
          <a:p>
            <a:pPr lvl="2" rtl="0"/>
            <a:r>
              <a:rPr lang="cs-CZ" smtClean="0"/>
              <a:t>Třetí úroveň</a:t>
            </a:r>
          </a:p>
          <a:p>
            <a:pPr lvl="3" rtl="0"/>
            <a:r>
              <a:rPr lang="cs-CZ" smtClean="0"/>
              <a:t>Čtvrtá úroveň</a:t>
            </a:r>
          </a:p>
          <a:p>
            <a:pPr lvl="4" rtl="0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smtClean="0"/>
              <a:t>Kliknutím lze upravit styly předlohy textu.</a:t>
            </a:r>
          </a:p>
          <a:p>
            <a:pPr lvl="1" rtl="0"/>
            <a:r>
              <a:rPr lang="cs-CZ" smtClean="0"/>
              <a:t>Druhá úroveň</a:t>
            </a:r>
          </a:p>
          <a:p>
            <a:pPr lvl="2" rtl="0"/>
            <a:r>
              <a:rPr lang="cs-CZ" smtClean="0"/>
              <a:t>Třetí úroveň</a:t>
            </a:r>
          </a:p>
          <a:p>
            <a:pPr lvl="3" rtl="0"/>
            <a:r>
              <a:rPr lang="cs-CZ" smtClean="0"/>
              <a:t>Čtvrtá úroveň</a:t>
            </a:r>
          </a:p>
          <a:p>
            <a:pPr lvl="4" rtl="0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9828C-04C6-417F-93B3-00C1BD68063C}" type="datetime1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21.06.2018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Přidejte zápatí.</a:t>
            </a: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1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smtClean="0"/>
              <a:t>Kliknutím lze upravit styly předlohy textu.</a:t>
            </a:r>
          </a:p>
          <a:p>
            <a:pPr lvl="1" rtl="0"/>
            <a:r>
              <a:rPr lang="cs-CZ" smtClean="0"/>
              <a:t>Druhá úroveň</a:t>
            </a:r>
          </a:p>
          <a:p>
            <a:pPr lvl="2" rtl="0"/>
            <a:r>
              <a:rPr lang="cs-CZ" smtClean="0"/>
              <a:t>Třetí úroveň</a:t>
            </a:r>
          </a:p>
          <a:p>
            <a:pPr lvl="3" rtl="0"/>
            <a:r>
              <a:rPr lang="cs-CZ" smtClean="0"/>
              <a:t>Čtvrtá úroveň</a:t>
            </a:r>
          </a:p>
          <a:p>
            <a:pPr lvl="4" rtl="0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smtClean="0"/>
              <a:t>Kliknutím lze upravit styly předlohy textu.</a:t>
            </a:r>
          </a:p>
          <a:p>
            <a:pPr lvl="1" rtl="0"/>
            <a:r>
              <a:rPr lang="cs-CZ" smtClean="0"/>
              <a:t>Druhá úroveň</a:t>
            </a:r>
          </a:p>
          <a:p>
            <a:pPr lvl="2" rtl="0"/>
            <a:r>
              <a:rPr lang="cs-CZ" smtClean="0"/>
              <a:t>Třetí úroveň</a:t>
            </a:r>
          </a:p>
          <a:p>
            <a:pPr lvl="3" rtl="0"/>
            <a:r>
              <a:rPr lang="cs-CZ" smtClean="0"/>
              <a:t>Čtvrtá úroveň</a:t>
            </a:r>
          </a:p>
          <a:p>
            <a:pPr lvl="4" rtl="0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8390B9-C5CD-46F0-B966-42FD1DDBAF1A}" type="datetime1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21.06.2018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Přidejte zápatí.</a:t>
            </a: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40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F86FD-E090-494B-96E6-C531CBD48AD7}" type="datetime1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21.06.2018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Přidejte zápatí.</a:t>
            </a: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27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051C32-BBE1-4467-9DA7-7AC76538B95C}" type="datetime1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21.06.2018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Přidejte zápatí.</a:t>
            </a: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15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2530-08A9-45DB-BF9B-1A55551438BC}" type="datetimeFigureOut">
              <a:rPr lang="hu-HU" smtClean="0"/>
              <a:t>2018. 06. 21.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C0FE-18C7-4A5B-8423-4B5BCD7D05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5142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smtClean="0"/>
              <a:t>Kliknutím lze upravit styly předlohy textu.</a:t>
            </a:r>
          </a:p>
          <a:p>
            <a:pPr lvl="1" rtl="0"/>
            <a:r>
              <a:rPr lang="cs-CZ" smtClean="0"/>
              <a:t>Druhá úroveň</a:t>
            </a:r>
          </a:p>
          <a:p>
            <a:pPr lvl="2" rtl="0"/>
            <a:r>
              <a:rPr lang="cs-CZ" smtClean="0"/>
              <a:t>Třetí úroveň</a:t>
            </a:r>
          </a:p>
          <a:p>
            <a:pPr lvl="3" rtl="0"/>
            <a:r>
              <a:rPr lang="cs-CZ" smtClean="0"/>
              <a:t>Čtvrtá úroveň</a:t>
            </a:r>
          </a:p>
          <a:p>
            <a:pPr lvl="4" rtl="0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C5D839-9B5B-48E5-9F74-7819413ACFA5}" type="datetime1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21.06.2018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Přidejte zápatí.</a:t>
            </a: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68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599C40-9CAC-442B-9E45-0AEF34B4997D}" type="datetime1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21.06.2018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Přidejte zápatí.</a:t>
            </a: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59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s-CZ" smtClean="0"/>
              <a:t>Kliknutím lze upravit styly předlohy textu.</a:t>
            </a:r>
          </a:p>
          <a:p>
            <a:pPr lvl="1" rtl="0"/>
            <a:r>
              <a:rPr lang="cs-CZ" smtClean="0"/>
              <a:t>Druhá úroveň</a:t>
            </a:r>
          </a:p>
          <a:p>
            <a:pPr lvl="2" rtl="0"/>
            <a:r>
              <a:rPr lang="cs-CZ" smtClean="0"/>
              <a:t>Třetí úroveň</a:t>
            </a:r>
          </a:p>
          <a:p>
            <a:pPr lvl="3" rtl="0"/>
            <a:r>
              <a:rPr lang="cs-CZ" smtClean="0"/>
              <a:t>Čtvrtá úroveň</a:t>
            </a:r>
          </a:p>
          <a:p>
            <a:pPr lvl="4" rtl="0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0FFEB-2298-4F5A-A250-9741B7EE4DF1}" type="datetime1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21.06.2018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Přidejte zápatí.</a:t>
            </a: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75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 rtlCol="0"/>
          <a:lstStyle/>
          <a:p>
            <a:pPr rtl="0"/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 rtlCol="0"/>
          <a:lstStyle/>
          <a:p>
            <a:pPr lvl="0" rtl="0"/>
            <a:r>
              <a:rPr lang="cs-CZ" smtClean="0"/>
              <a:t>Kliknutím lze upravit styly předlohy textu.</a:t>
            </a:r>
          </a:p>
          <a:p>
            <a:pPr lvl="1" rtl="0"/>
            <a:r>
              <a:rPr lang="cs-CZ" smtClean="0"/>
              <a:t>Druhá úroveň</a:t>
            </a:r>
          </a:p>
          <a:p>
            <a:pPr lvl="2" rtl="0"/>
            <a:r>
              <a:rPr lang="cs-CZ" smtClean="0"/>
              <a:t>Třetí úroveň</a:t>
            </a:r>
          </a:p>
          <a:p>
            <a:pPr lvl="3" rtl="0"/>
            <a:r>
              <a:rPr lang="cs-CZ" smtClean="0"/>
              <a:t>Čtvrtá úroveň</a:t>
            </a:r>
          </a:p>
          <a:p>
            <a:pPr lvl="4" rtl="0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4F75DE-3DEB-49AB-9AA3-A05D4C5AE8A8}" type="datetime1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21.06.2018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Přidejte zápatí.</a:t>
            </a: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53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2530-08A9-45DB-BF9B-1A55551438BC}" type="datetimeFigureOut">
              <a:rPr lang="hu-HU" smtClean="0"/>
              <a:t>2018. 06. 21.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C0FE-18C7-4A5B-8423-4B5BCD7D05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9501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2530-08A9-45DB-BF9B-1A55551438BC}" type="datetimeFigureOut">
              <a:rPr lang="hu-HU" smtClean="0"/>
              <a:t>2018. 06. 21.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C0FE-18C7-4A5B-8423-4B5BCD7D05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19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2530-08A9-45DB-BF9B-1A55551438BC}" type="datetimeFigureOut">
              <a:rPr lang="hu-HU" smtClean="0"/>
              <a:t>2018. 06. 21.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C0FE-18C7-4A5B-8423-4B5BCD7D05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4586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2530-08A9-45DB-BF9B-1A55551438BC}" type="datetimeFigureOut">
              <a:rPr lang="hu-HU" smtClean="0"/>
              <a:t>2018. 06. 21.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C0FE-18C7-4A5B-8423-4B5BCD7D05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6361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2530-08A9-45DB-BF9B-1A55551438BC}" type="datetimeFigureOut">
              <a:rPr lang="hu-HU" smtClean="0"/>
              <a:t>2018. 06. 21.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C0FE-18C7-4A5B-8423-4B5BCD7D05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9974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2530-08A9-45DB-BF9B-1A55551438BC}" type="datetimeFigureOut">
              <a:rPr lang="hu-HU" smtClean="0"/>
              <a:t>2018. 06. 21.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C0FE-18C7-4A5B-8423-4B5BCD7D05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9334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B2530-08A9-45DB-BF9B-1A55551438BC}" type="datetimeFigureOut">
              <a:rPr lang="hu-HU" smtClean="0"/>
              <a:t>2018. 06. 21.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5C0FE-18C7-4A5B-8423-4B5BCD7D05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4341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75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dirty="0" smtClean="0"/>
              <a:t>Kliknutím můžete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dirty="0" smtClean="0"/>
              <a:t>Upravit styly předlohy textu</a:t>
            </a:r>
          </a:p>
          <a:p>
            <a:pPr lvl="1" rtl="0"/>
            <a:r>
              <a:rPr lang="cs-CZ" dirty="0" smtClean="0"/>
              <a:t>Druhá úroveň</a:t>
            </a:r>
          </a:p>
          <a:p>
            <a:pPr lvl="2" rtl="0"/>
            <a:r>
              <a:rPr lang="cs-CZ" dirty="0" smtClean="0"/>
              <a:t>Třetí úroveň</a:t>
            </a:r>
          </a:p>
          <a:p>
            <a:pPr lvl="3" rtl="0"/>
            <a:r>
              <a:rPr lang="cs-CZ" dirty="0" smtClean="0"/>
              <a:t>Čtvrtá úroveň</a:t>
            </a:r>
          </a:p>
          <a:p>
            <a:pPr lvl="4" rtl="0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EC3F2B-7E2D-4B12-9FC0-797A331B58F1}" type="datetime1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21.06.2018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Přidejte zápatí.</a:t>
            </a: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4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75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dirty="0" smtClean="0"/>
              <a:t>Kliknutím můžete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dirty="0" smtClean="0"/>
              <a:t>Upravit styly předlohy textu</a:t>
            </a:r>
          </a:p>
          <a:p>
            <a:pPr lvl="1" rtl="0"/>
            <a:r>
              <a:rPr lang="cs-CZ" dirty="0" smtClean="0"/>
              <a:t>Druhá úroveň</a:t>
            </a:r>
          </a:p>
          <a:p>
            <a:pPr lvl="2" rtl="0"/>
            <a:r>
              <a:rPr lang="cs-CZ" dirty="0" smtClean="0"/>
              <a:t>Třetí úroveň</a:t>
            </a:r>
          </a:p>
          <a:p>
            <a:pPr lvl="3" rtl="0"/>
            <a:r>
              <a:rPr lang="cs-CZ" dirty="0" smtClean="0"/>
              <a:t>Čtvrtá úroveň</a:t>
            </a:r>
          </a:p>
          <a:p>
            <a:pPr lvl="4" rtl="0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EC3F2B-7E2D-4B12-9FC0-797A331B58F1}" type="datetime1">
              <a:rPr kumimoji="0" lang="cs-CZ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21.06.2018</a:t>
            </a:fld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Přidejte zápatí.</a:t>
            </a: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430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eg"/><Relationship Id="rId5" Type="http://schemas.openxmlformats.org/officeDocument/2006/relationships/image" Target="../media/image11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12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1866219"/>
          </a:xfrm>
        </p:spPr>
        <p:txBody>
          <a:bodyPr rtlCol="0">
            <a:normAutofit/>
          </a:bodyPr>
          <a:lstStyle/>
          <a:p>
            <a:pPr algn="ctr">
              <a:defRPr/>
            </a:pPr>
            <a:endParaRPr lang="cs-CZ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Szöveg helye 8"/>
          <p:cNvSpPr>
            <a:spLocks noGrp="1"/>
          </p:cNvSpPr>
          <p:nvPr>
            <p:ph type="body" idx="1"/>
          </p:nvPr>
        </p:nvSpPr>
        <p:spPr>
          <a:xfrm>
            <a:off x="831850" y="3886201"/>
            <a:ext cx="10515600" cy="2971800"/>
          </a:xfrm>
        </p:spPr>
        <p:txBody>
          <a:bodyPr>
            <a:noAutofit/>
          </a:bodyPr>
          <a:lstStyle/>
          <a:p>
            <a:pPr marL="342900" indent="-342900">
              <a:buFontTx/>
              <a:buChar char="-"/>
            </a:pPr>
            <a:r>
              <a:rPr lang="hu-H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Cseh cég, magyar fióktelep</a:t>
            </a:r>
          </a:p>
          <a:p>
            <a:pPr marL="342900" indent="-342900">
              <a:buFontTx/>
              <a:buChar char="-"/>
            </a:pPr>
            <a:r>
              <a:rPr lang="hu-H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éves tapasztalat</a:t>
            </a:r>
          </a:p>
          <a:p>
            <a:pPr marL="342900" indent="-342900">
              <a:buFontTx/>
              <a:buChar char="-"/>
            </a:pPr>
            <a:r>
              <a:rPr lang="hu-H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hu-H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részleg, Magyarországon 2</a:t>
            </a:r>
          </a:p>
          <a:p>
            <a:pPr marL="342900" indent="-342900">
              <a:buFontTx/>
              <a:buChar char="-"/>
            </a:pPr>
            <a:r>
              <a:rPr lang="hu-H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Jelenlét </a:t>
            </a:r>
            <a:r>
              <a:rPr lang="hu-H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hu-H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urópai piacon (cseh, német, szlovák, magyar)</a:t>
            </a:r>
          </a:p>
          <a:p>
            <a:pPr marL="342900" indent="-342900">
              <a:buFontTx/>
              <a:buChar char="-"/>
            </a:pPr>
            <a:r>
              <a:rPr lang="hu-H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Több mint 300 eladott hősugárzó</a:t>
            </a:r>
            <a:endParaRPr lang="hu-H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387" y="1124138"/>
            <a:ext cx="3551295" cy="156527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7" y="697062"/>
            <a:ext cx="3902530" cy="854152"/>
          </a:xfrm>
          <a:prstGeom prst="rect">
            <a:avLst/>
          </a:prstGeom>
        </p:spPr>
      </p:pic>
      <p:pic>
        <p:nvPicPr>
          <p:cNvPr id="7" name="Obrázek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1" y="618258"/>
            <a:ext cx="4254330" cy="101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1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cs-CZ" dirty="0" smtClean="0"/>
              <a:t>Az idei év újdonsága- a jövő gyomirtása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555" y="2044557"/>
            <a:ext cx="3286445" cy="390418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4557"/>
            <a:ext cx="1489754" cy="3904180"/>
          </a:xfrm>
          <a:prstGeom prst="rect">
            <a:avLst/>
          </a:prstGeom>
        </p:spPr>
      </p:pic>
      <p:pic>
        <p:nvPicPr>
          <p:cNvPr id="7" name="Obrázek 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772" y="479282"/>
            <a:ext cx="3551295" cy="156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2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/>
            <a:r>
              <a:rPr lang="cs-CZ" sz="4400" b="1" dirty="0" smtClean="0"/>
              <a:t> </a:t>
            </a:r>
            <a:r>
              <a:rPr lang="cs-CZ" sz="4400" b="1" dirty="0" smtClean="0">
                <a:solidFill>
                  <a:schemeClr val="accent6"/>
                </a:solidFill>
              </a:rPr>
              <a:t>INFRAWEED</a:t>
            </a:r>
            <a:r>
              <a:rPr lang="cs-CZ" sz="4400" b="1" dirty="0">
                <a:solidFill>
                  <a:schemeClr val="accent6"/>
                </a:solidFill>
              </a:rPr>
              <a:t>® </a:t>
            </a:r>
            <a:r>
              <a:rPr lang="cs-CZ" sz="4400" b="1" dirty="0" smtClean="0">
                <a:solidFill>
                  <a:schemeClr val="accent6"/>
                </a:solidFill>
              </a:rPr>
              <a:t>technológia</a:t>
            </a:r>
            <a:endParaRPr lang="cs-CZ" sz="4400" b="1" dirty="0">
              <a:solidFill>
                <a:schemeClr val="accent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199" y="1825626"/>
            <a:ext cx="6134101" cy="4232274"/>
          </a:xfrm>
        </p:spPr>
        <p:txBody>
          <a:bodyPr rtlCol="0"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yomnövények irtása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infravörös sugárzás és forró levegő kombinációjával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környezet károsítása nélkül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minden vegetációs időszakkal ritkul a kezelések szükségessége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hősokk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kiirtja a gyökereket és magokat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kedvező beszerzési ár és működtetési költségek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hatékony</a:t>
            </a:r>
            <a:endParaRPr lang="cs-CZ" sz="2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gyom nem képes védettséget kifejleszteni a módszer ellen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Zástupný symbol pro obsah 9" descr="Základní cyklický diagram s řadou postupných fází, úkolů nebo událostí v cyklickém toku. Zdůrazňuje jednotlivé fáze nebo kroky spíše než propojovací šipky nebo tok.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62448871"/>
              </p:ext>
            </p:extLst>
          </p:nvPr>
        </p:nvGraphicFramePr>
        <p:xfrm>
          <a:off x="6172199" y="1690688"/>
          <a:ext cx="5715001" cy="4252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Obrázek 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" y="5829300"/>
            <a:ext cx="2122715" cy="858186"/>
          </a:xfrm>
          <a:prstGeom prst="rect">
            <a:avLst/>
          </a:prstGeom>
        </p:spPr>
      </p:pic>
      <p:pic>
        <p:nvPicPr>
          <p:cNvPr id="7" name="Obrázek 3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614" y="6057900"/>
            <a:ext cx="4011386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5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/>
            <a:r>
              <a:rPr lang="cs-CZ" b="1" dirty="0" smtClean="0">
                <a:solidFill>
                  <a:schemeClr val="accent6"/>
                </a:solidFill>
                <a:cs typeface="Arial" panose="020B0604020202020204" pitchFamily="34" charset="0"/>
              </a:rPr>
              <a:t>Az </a:t>
            </a:r>
            <a:r>
              <a:rPr lang="cs-CZ" b="1" dirty="0">
                <a:solidFill>
                  <a:schemeClr val="accent6"/>
                </a:solidFill>
                <a:cs typeface="Arial" panose="020B0604020202020204" pitchFamily="34" charset="0"/>
              </a:rPr>
              <a:t>INFRAWEED® </a:t>
            </a:r>
            <a:r>
              <a:rPr lang="cs-CZ" b="1" dirty="0" smtClean="0">
                <a:solidFill>
                  <a:schemeClr val="accent6"/>
                </a:solidFill>
                <a:cs typeface="Arial" panose="020B0604020202020204" pitchFamily="34" charset="0"/>
              </a:rPr>
              <a:t>legkedveltebb modeljei</a:t>
            </a:r>
            <a:endParaRPr lang="cs-CZ" b="1" dirty="0">
              <a:solidFill>
                <a:schemeClr val="accent6"/>
              </a:solidFill>
              <a:cs typeface="Arial" panose="020B0604020202020204" pitchFamily="34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r>
              <a:rPr lang="cs-CZ" cap="all" dirty="0">
                <a:latin typeface="Arial" panose="020B0604020202020204" pitchFamily="34" charset="0"/>
                <a:cs typeface="Arial" panose="020B0604020202020204" pitchFamily="34" charset="0"/>
              </a:rPr>
              <a:t>INFRAWEED</a:t>
            </a:r>
            <a:r>
              <a:rPr lang="cs-CZ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®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thermHIT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45</a:t>
            </a:r>
          </a:p>
          <a:p>
            <a:pPr rtl="0"/>
            <a:endParaRPr lang="cs-CZ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3" y="2137160"/>
            <a:ext cx="2449911" cy="3684588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 rtlCol="0"/>
          <a:lstStyle/>
          <a:p>
            <a:r>
              <a:rPr lang="cs-CZ" cap="all" dirty="0">
                <a:latin typeface="Arial" panose="020B0604020202020204" pitchFamily="34" charset="0"/>
                <a:cs typeface="Arial" panose="020B0604020202020204" pitchFamily="34" charset="0"/>
              </a:rPr>
              <a:t>INFRAWEED®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thermHIT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868" y="2127637"/>
            <a:ext cx="2764253" cy="3684588"/>
          </a:xfrm>
        </p:spPr>
      </p:pic>
      <p:graphicFrame>
        <p:nvGraphicFramePr>
          <p:cNvPr id="12" name="Zástupný symbol pro obsah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8483671"/>
              </p:ext>
            </p:extLst>
          </p:nvPr>
        </p:nvGraphicFramePr>
        <p:xfrm>
          <a:off x="2877514" y="2137161"/>
          <a:ext cx="6104352" cy="402038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347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4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47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3421">
                <a:tc>
                  <a:txBody>
                    <a:bodyPr/>
                    <a:lstStyle/>
                    <a:p>
                      <a:pPr rtl="0"/>
                      <a:r>
                        <a:rPr lang="cs-CZ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thermHIT</a:t>
                      </a:r>
                      <a:r>
                        <a:rPr lang="cs-CZ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45</a:t>
                      </a:r>
                      <a:endParaRPr lang="cs-CZ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MODELL</a:t>
                      </a:r>
                      <a:endParaRPr lang="cs-CZ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thermHIT</a:t>
                      </a:r>
                      <a:r>
                        <a:rPr lang="cs-CZ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75</a:t>
                      </a:r>
                      <a:endParaRPr lang="cs-CZ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6064">
                <a:tc>
                  <a:txBody>
                    <a:bodyPr/>
                    <a:lstStyle/>
                    <a:p>
                      <a:pPr algn="ctr" rtl="0"/>
                      <a:r>
                        <a:rPr lang="cs-CZ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propán/bután</a:t>
                      </a:r>
                      <a:endParaRPr lang="cs-CZ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gáz</a:t>
                      </a:r>
                      <a:endParaRPr lang="cs-CZ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cseppfolyós propán</a:t>
                      </a:r>
                      <a:endParaRPr lang="cs-CZ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057">
                <a:tc>
                  <a:txBody>
                    <a:bodyPr/>
                    <a:lstStyle/>
                    <a:p>
                      <a:pPr algn="ctr" rtl="0"/>
                      <a:r>
                        <a:rPr lang="cs-CZ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kW</a:t>
                      </a:r>
                      <a:endParaRPr lang="cs-CZ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teljesítmény</a:t>
                      </a:r>
                      <a:endParaRPr lang="cs-CZ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  <a:r>
                        <a:rPr lang="cs-CZ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kW</a:t>
                      </a:r>
                      <a:endParaRPr lang="cs-CZ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6064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1,4 - 2,8 kg/h</a:t>
                      </a:r>
                      <a:endParaRPr lang="cs-CZ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Gáz</a:t>
                      </a:r>
                      <a:r>
                        <a:rPr lang="cs-CZ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felhasználás</a:t>
                      </a:r>
                      <a:endParaRPr lang="cs-CZ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cs-CZ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kg/h</a:t>
                      </a:r>
                      <a:endParaRPr lang="cs-CZ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6057">
                <a:tc>
                  <a:txBody>
                    <a:bodyPr/>
                    <a:lstStyle/>
                    <a:p>
                      <a:pPr algn="ctr" rtl="0"/>
                      <a:r>
                        <a:rPr lang="cs-CZ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elektromos</a:t>
                      </a:r>
                      <a:endParaRPr lang="cs-CZ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gyújtás</a:t>
                      </a:r>
                      <a:endParaRPr lang="cs-CZ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akkumlátor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8928">
                <a:tc>
                  <a:txBody>
                    <a:bodyPr/>
                    <a:lstStyle/>
                    <a:p>
                      <a:pPr algn="ctr" rtl="0"/>
                      <a:r>
                        <a:rPr lang="cs-CZ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cm</a:t>
                      </a:r>
                      <a:endParaRPr lang="cs-CZ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munkafelület</a:t>
                      </a:r>
                      <a:endParaRPr lang="cs-CZ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 cm</a:t>
                      </a:r>
                      <a:endParaRPr lang="cs-CZ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9" name="Obrázek 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" y="5692415"/>
            <a:ext cx="2212353" cy="995071"/>
          </a:xfrm>
          <a:prstGeom prst="rect">
            <a:avLst/>
          </a:prstGeom>
        </p:spPr>
      </p:pic>
      <p:pic>
        <p:nvPicPr>
          <p:cNvPr id="14" name="Obrázek 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772" y="6157544"/>
            <a:ext cx="3281874" cy="61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8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cs-CZ" dirty="0" smtClean="0"/>
              <a:t>INFRAWEED</a:t>
            </a:r>
            <a:r>
              <a:rPr lang="cs-CZ" baseline="30000" dirty="0"/>
              <a:t>®</a:t>
            </a:r>
            <a:r>
              <a:rPr lang="cs-CZ" dirty="0" smtClean="0"/>
              <a:t> </a:t>
            </a:r>
            <a:r>
              <a:rPr lang="cs-CZ" i="1" dirty="0" smtClean="0"/>
              <a:t>Go!</a:t>
            </a:r>
            <a:r>
              <a:rPr lang="cs-CZ" dirty="0"/>
              <a:t/>
            </a:r>
            <a:br>
              <a:rPr lang="cs-CZ" dirty="0"/>
            </a:br>
            <a:r>
              <a:rPr lang="cs-CZ" sz="5400" dirty="0" smtClean="0"/>
              <a:t>a települések karbantartására</a:t>
            </a:r>
            <a:endParaRPr lang="cs-CZ" sz="5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698" y="2055473"/>
            <a:ext cx="3327301" cy="390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6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798">
            <a:off x="6423088" y="1323423"/>
            <a:ext cx="1914511" cy="1705021"/>
          </a:xfrm>
          <a:prstGeom prst="rect">
            <a:avLst/>
          </a:prstGeom>
        </p:spPr>
      </p:pic>
      <p:pic>
        <p:nvPicPr>
          <p:cNvPr id="18" name="Obrázek 1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90" b="48485"/>
          <a:stretch/>
        </p:blipFill>
        <p:spPr bwMode="auto">
          <a:xfrm>
            <a:off x="131242" y="4407734"/>
            <a:ext cx="4503420" cy="12695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131242" y="365125"/>
            <a:ext cx="11657987" cy="762000"/>
          </a:xfrm>
        </p:spPr>
        <p:txBody>
          <a:bodyPr>
            <a:noAutofit/>
          </a:bodyPr>
          <a:lstStyle/>
          <a:p>
            <a:pPr algn="ctr"/>
            <a:r>
              <a:rPr lang="hu-HU" b="1" dirty="0" smtClean="0">
                <a:solidFill>
                  <a:srgbClr val="92D050"/>
                </a:solidFill>
              </a:rPr>
              <a:t>Mechanikus gyomirtás acélsodronyos forgófejjel</a:t>
            </a:r>
            <a:endParaRPr lang="hu-HU" b="1" dirty="0">
              <a:solidFill>
                <a:srgbClr val="92D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127125"/>
            <a:ext cx="5832475" cy="2787650"/>
          </a:xfrm>
        </p:spPr>
        <p:txBody>
          <a:bodyPr rtlCol="0">
            <a:normAutofit lnSpcReduction="10000"/>
          </a:bodyPr>
          <a:lstStyle/>
          <a:p>
            <a:pPr marL="0" indent="0">
              <a:buNone/>
            </a:pPr>
            <a:r>
              <a:rPr lang="cs-CZ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</a:t>
            </a:r>
            <a:r>
              <a:rPr lang="cs-CZ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weedGo!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 egy illeszték a fűnyíróra, mely tökéletesen eltünteti a gyomot és a szennyeződést az utcáról, terekről és betonozott felületekről- egyszerűen, efektíven és környezetbarát módon.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robusztus drótfonat lehetővé teszi a gyom kiirtását a nehezen hozzáférhető helyeken is. </a:t>
            </a: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Az érzékenyebb felületek védelmére, mint például a térkő, speciális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WIKRALON</a:t>
            </a:r>
            <a:r>
              <a:rPr lang="cs-CZ" sz="20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márkájú fonatok kaphatóak.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cs-CZ" sz="1800" b="1" dirty="0"/>
          </a:p>
        </p:txBody>
      </p:sp>
      <p:pic>
        <p:nvPicPr>
          <p:cNvPr id="20" name="Obrázek 1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61" y="3524292"/>
            <a:ext cx="1553529" cy="2273813"/>
          </a:xfrm>
          <a:prstGeom prst="rect">
            <a:avLst/>
          </a:prstGeom>
        </p:spPr>
      </p:pic>
      <p:pic>
        <p:nvPicPr>
          <p:cNvPr id="21" name="Obrázek 2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016" y="1375307"/>
            <a:ext cx="2836482" cy="270062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634662" y="3826885"/>
            <a:ext cx="29443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b="1" i="1" dirty="0" smtClean="0">
                <a:solidFill>
                  <a:srgbClr val="4D3E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Kompatibilis márkák</a:t>
            </a:r>
            <a:r>
              <a:rPr kumimoji="0" lang="cs-CZ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Stihl 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Echo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Jonsered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Dolmar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Husqvarna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Komatsu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Tanaka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Honda 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2" name="Obrázek 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2929"/>
            <a:ext cx="2212353" cy="995071"/>
          </a:xfrm>
          <a:prstGeom prst="rect">
            <a:avLst/>
          </a:prstGeom>
        </p:spPr>
      </p:pic>
      <p:pic>
        <p:nvPicPr>
          <p:cNvPr id="13" name="Obrázek 3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009" y="6057899"/>
            <a:ext cx="4473991" cy="83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4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hu-HU" sz="7200" b="1" dirty="0" smtClean="0"/>
          </a:p>
          <a:p>
            <a:pPr marL="0" indent="0" algn="ctr">
              <a:buNone/>
            </a:pPr>
            <a:r>
              <a:rPr lang="hu-HU" sz="7200" b="1" dirty="0" smtClean="0"/>
              <a:t>Köszönöm a figyelmet!</a:t>
            </a:r>
            <a:endParaRPr lang="hu-HU" sz="7200" b="1" dirty="0"/>
          </a:p>
        </p:txBody>
      </p:sp>
      <p:pic>
        <p:nvPicPr>
          <p:cNvPr id="4" name="Obrázek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9686"/>
            <a:ext cx="2968910" cy="120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4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753980"/>
            <a:ext cx="10515600" cy="59516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hu-HU" sz="6000" b="1" dirty="0" smtClean="0"/>
          </a:p>
          <a:p>
            <a:pPr marL="0" indent="0" algn="ctr">
              <a:buNone/>
            </a:pPr>
            <a:r>
              <a:rPr lang="hu-HU" sz="6000" b="1" dirty="0" smtClean="0"/>
              <a:t>Jankó Zsuzsanna</a:t>
            </a:r>
          </a:p>
          <a:p>
            <a:pPr marL="0" indent="0" algn="ctr">
              <a:buNone/>
            </a:pPr>
            <a:r>
              <a:rPr lang="hu-HU" sz="6000" b="1" dirty="0" smtClean="0"/>
              <a:t>+36/70 883 44 04</a:t>
            </a:r>
          </a:p>
          <a:p>
            <a:pPr marL="0" indent="0" algn="ctr">
              <a:buNone/>
            </a:pPr>
            <a:r>
              <a:rPr lang="hu-HU" sz="6000" b="1" dirty="0" err="1" smtClean="0"/>
              <a:t>zsuzsanna.janko</a:t>
            </a:r>
            <a:r>
              <a:rPr lang="hu-HU" sz="6000" b="1" dirty="0" smtClean="0"/>
              <a:t>@</a:t>
            </a:r>
            <a:r>
              <a:rPr lang="hu-HU" sz="6000" b="1" dirty="0" err="1" smtClean="0"/>
              <a:t>infraset.hu</a:t>
            </a:r>
            <a:endParaRPr lang="hu-HU" sz="6000" b="1" dirty="0" smtClean="0"/>
          </a:p>
          <a:p>
            <a:pPr marL="0" indent="0" algn="ctr">
              <a:buNone/>
            </a:pPr>
            <a:r>
              <a:rPr lang="hu-HU" sz="6000" b="1" dirty="0" smtClean="0"/>
              <a:t>www.moram.hu</a:t>
            </a:r>
            <a:endParaRPr lang="hu-HU" sz="6000" b="1" dirty="0"/>
          </a:p>
        </p:txBody>
      </p:sp>
      <p:pic>
        <p:nvPicPr>
          <p:cNvPr id="4" name="Obrázek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2100"/>
            <a:ext cx="2881825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29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idx="1"/>
          </p:nvPr>
        </p:nvSpPr>
        <p:spPr>
          <a:xfrm>
            <a:off x="806116" y="2356340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hu-H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41" y="64898"/>
            <a:ext cx="5925076" cy="1296830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2716368" y="1640367"/>
            <a:ext cx="6695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hu-HU" sz="3200" b="1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echnológia </a:t>
            </a:r>
            <a:r>
              <a:rPr lang="hu-HU" sz="32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aszfalthibák javítására</a:t>
            </a:r>
          </a:p>
          <a:p>
            <a:endParaRPr lang="hu-HU" sz="32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2230" y="2440586"/>
            <a:ext cx="6169687" cy="3749365"/>
          </a:xfrm>
          <a:prstGeom prst="rect">
            <a:avLst/>
          </a:prstGeom>
        </p:spPr>
      </p:pic>
      <p:pic>
        <p:nvPicPr>
          <p:cNvPr id="8" name="Obrázek 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" y="5692415"/>
            <a:ext cx="2212353" cy="99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0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800" b="1" dirty="0" smtClean="0">
                <a:ln w="0"/>
              </a:rPr>
              <a:t>TOPAS TPS15  infrasugárzó működése</a:t>
            </a:r>
            <a:endParaRPr lang="hu-HU" sz="4800" b="1" dirty="0">
              <a:ln w="0"/>
            </a:endParaRPr>
          </a:p>
        </p:txBody>
      </p:sp>
      <p:sp>
        <p:nvSpPr>
          <p:cNvPr id="8" name="Tartalom helye 7"/>
          <p:cNvSpPr>
            <a:spLocks noGrp="1"/>
          </p:cNvSpPr>
          <p:nvPr>
            <p:ph sz="half" idx="1"/>
          </p:nvPr>
        </p:nvSpPr>
        <p:spPr>
          <a:xfrm>
            <a:off x="4957010" y="1825625"/>
            <a:ext cx="6946231" cy="4032083"/>
          </a:xfrm>
        </p:spPr>
        <p:txBody>
          <a:bodyPr>
            <a:normAutofit lnSpcReduction="10000"/>
          </a:bodyPr>
          <a:lstStyle/>
          <a:p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Infra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sugárzást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biztosít az aszfalt felmelegítéséhez 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infra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sugárnak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köszönhetően az aszfalt nem melegszik túl és nem szárad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z aszfalt bitumenemulzió taralma nem ég el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javítandó felület felmelegítése kb.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5-8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efékezhető, állítható kerekek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8499" y="5992645"/>
            <a:ext cx="3158002" cy="695004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33" y="1690688"/>
            <a:ext cx="4650377" cy="3487783"/>
          </a:xfrm>
          <a:prstGeom prst="rect">
            <a:avLst/>
          </a:prstGeom>
        </p:spPr>
      </p:pic>
      <p:pic>
        <p:nvPicPr>
          <p:cNvPr id="7" name="Obrázek 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" y="5692415"/>
            <a:ext cx="2212353" cy="99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4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7512"/>
          </a:xfrm>
        </p:spPr>
        <p:txBody>
          <a:bodyPr>
            <a:noAutofit/>
          </a:bodyPr>
          <a:lstStyle/>
          <a:p>
            <a:pPr algn="ctr"/>
            <a:r>
              <a:rPr lang="hu-HU" sz="4800" b="1" dirty="0" smtClean="0"/>
              <a:t>Az INFRASET® technológia előnyei</a:t>
            </a:r>
            <a:endParaRPr lang="hu-HU" sz="4800" b="1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838200" y="1828800"/>
            <a:ext cx="10515600" cy="4214813"/>
          </a:xfrm>
        </p:spPr>
        <p:txBody>
          <a:bodyPr>
            <a:norm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hiba/kátyú 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azonnali,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szakszerű  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javítása</a:t>
            </a:r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Minimális anyagi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ráfordítás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jelentős megtakarítás</a:t>
            </a:r>
          </a:p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Levédett 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technikai 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megoldás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Egyszerű kezelés, 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remek eredmény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Egész éves 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kihasználtság</a:t>
            </a:r>
          </a:p>
          <a:p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javítás költsége kb. 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500 HUF/m</a:t>
            </a:r>
            <a:r>
              <a:rPr lang="hu-HU" sz="2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óra alatt 5m</a:t>
            </a:r>
            <a:r>
              <a:rPr lang="hu-HU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terület javítható 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8329" y="6043613"/>
            <a:ext cx="3157471" cy="692877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299" y="3075442"/>
            <a:ext cx="4139671" cy="2759781"/>
          </a:xfrm>
          <a:prstGeom prst="rect">
            <a:avLst/>
          </a:prstGeom>
        </p:spPr>
      </p:pic>
      <p:pic>
        <p:nvPicPr>
          <p:cNvPr id="6" name="Obrázek 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00" y="5546077"/>
            <a:ext cx="2212353" cy="99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3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dirty="0" smtClean="0"/>
              <a:t> </a:t>
            </a:r>
            <a:r>
              <a:rPr lang="hu-HU" b="1" dirty="0" smtClean="0"/>
              <a:t>A munka menete</a:t>
            </a:r>
            <a:endParaRPr lang="hu-HU" b="1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825624"/>
            <a:ext cx="2754085" cy="3920695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340" y="1825625"/>
            <a:ext cx="2773560" cy="394842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478" y="1825623"/>
            <a:ext cx="2809365" cy="391859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7798" y="6017911"/>
            <a:ext cx="3158002" cy="695004"/>
          </a:xfrm>
          <a:prstGeom prst="rect">
            <a:avLst/>
          </a:prstGeom>
        </p:spPr>
      </p:pic>
      <p:pic>
        <p:nvPicPr>
          <p:cNvPr id="9" name="Obrázek 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5731329"/>
            <a:ext cx="2122714" cy="95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0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990">
        <p:cut/>
      </p:transition>
    </mc:Choice>
    <mc:Fallback xmlns="">
      <p:transition advTm="599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A munka menete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2950029" cy="4115925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629" y="1716986"/>
            <a:ext cx="3156857" cy="414040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414" y="1690688"/>
            <a:ext cx="3176910" cy="41667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5085" y="6042026"/>
            <a:ext cx="3158002" cy="695004"/>
          </a:xfrm>
          <a:prstGeom prst="rect">
            <a:avLst/>
          </a:prstGeom>
        </p:spPr>
      </p:pic>
      <p:pic>
        <p:nvPicPr>
          <p:cNvPr id="8" name="Obrázek 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" y="5806613"/>
            <a:ext cx="2188029" cy="88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0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309"/>
          </a:xfrm>
        </p:spPr>
        <p:txBody>
          <a:bodyPr>
            <a:noAutofit/>
          </a:bodyPr>
          <a:lstStyle/>
          <a:p>
            <a:r>
              <a:rPr lang="hu-HU" b="1" dirty="0">
                <a:ln w="0"/>
              </a:rPr>
              <a:t>Az INFRASET® technológia alap </a:t>
            </a:r>
            <a:r>
              <a:rPr lang="hu-HU" b="1" dirty="0" smtClean="0">
                <a:ln w="0"/>
              </a:rPr>
              <a:t>összetevői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628650" y="1349293"/>
            <a:ext cx="6362701" cy="4805529"/>
          </a:xfrm>
        </p:spPr>
        <p:txBody>
          <a:bodyPr>
            <a:normAutofit/>
          </a:bodyPr>
          <a:lstStyle/>
          <a:p>
            <a:pPr lvl="0"/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Brenderup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márkájú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utánfutó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teherbírás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750 kg, rakodófelület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2590 x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1260)</a:t>
            </a:r>
          </a:p>
          <a:p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Topas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TPS 15 infrasugárzó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Lapvibrátor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95kg, padlózat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javításához extra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gumilap)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Lombszívó/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fúvó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0,75 kW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teljesítmény,    50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literes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gyűjtőzsák)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Aszfaltkeverék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PETTRA 77B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típusú bitumenemulzió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Speciális, tanúsítvánnyal rendelkező munkaeszközök a forró aszfalttal való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munkához</a:t>
            </a:r>
          </a:p>
          <a:p>
            <a:endParaRPr lang="hu-HU" sz="2000" dirty="0"/>
          </a:p>
          <a:p>
            <a:pPr lvl="0"/>
            <a:endParaRPr lang="hu-HU" sz="2000" dirty="0"/>
          </a:p>
          <a:p>
            <a:endParaRPr lang="hu-HU" sz="2000" dirty="0"/>
          </a:p>
          <a:p>
            <a:pPr lvl="0"/>
            <a:endParaRPr lang="hu-HU" sz="2000" dirty="0"/>
          </a:p>
          <a:p>
            <a:endParaRPr lang="hu-HU" sz="2000" dirty="0"/>
          </a:p>
          <a:p>
            <a:endParaRPr lang="hu-HU" sz="20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3998" y="5992482"/>
            <a:ext cx="3158002" cy="69500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351" y="1485900"/>
            <a:ext cx="4895849" cy="4196443"/>
          </a:xfrm>
          <a:prstGeom prst="rect">
            <a:avLst/>
          </a:prstGeom>
        </p:spPr>
      </p:pic>
      <p:pic>
        <p:nvPicPr>
          <p:cNvPr id="6" name="Obrázek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" y="5682343"/>
            <a:ext cx="2122715" cy="100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5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b="1" dirty="0" smtClean="0"/>
              <a:t>Karbantartás</a:t>
            </a:r>
            <a:endParaRPr lang="hu-HU" b="1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4420659" cy="3889375"/>
          </a:xfrm>
        </p:spPr>
      </p:pic>
      <p:sp>
        <p:nvSpPr>
          <p:cNvPr id="5" name="Tartalom helye 4"/>
          <p:cNvSpPr>
            <a:spLocks noGrp="1"/>
          </p:cNvSpPr>
          <p:nvPr>
            <p:ph sz="half" idx="2"/>
          </p:nvPr>
        </p:nvSpPr>
        <p:spPr>
          <a:xfrm>
            <a:off x="5695406" y="1825625"/>
            <a:ext cx="5658394" cy="4351338"/>
          </a:xfrm>
        </p:spPr>
        <p:txBody>
          <a:bodyPr>
            <a:normAutofit lnSpcReduction="10000"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Kerámialapok cseréje sérülés esetén</a:t>
            </a:r>
          </a:p>
          <a:p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Kerekek karbantartása</a:t>
            </a:r>
          </a:p>
          <a:p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Szűrő karbantartása</a:t>
            </a:r>
          </a:p>
          <a:p>
            <a:pPr marL="0" indent="0"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Személyzet betanítása</a:t>
            </a:r>
          </a:p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2 év garancia</a:t>
            </a:r>
          </a:p>
          <a:p>
            <a:endParaRPr lang="hu-HU" sz="3200" b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3056" y="5992482"/>
            <a:ext cx="3158002" cy="695004"/>
          </a:xfrm>
          <a:prstGeom prst="rect">
            <a:avLst/>
          </a:prstGeom>
        </p:spPr>
      </p:pic>
      <p:pic>
        <p:nvPicPr>
          <p:cNvPr id="7" name="Obrázek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" y="5692415"/>
            <a:ext cx="2212353" cy="99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8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b="1" dirty="0" smtClean="0"/>
              <a:t>Használati mintaoltalom</a:t>
            </a:r>
            <a:endParaRPr lang="hu-HU" b="1" dirty="0"/>
          </a:p>
        </p:txBody>
      </p:sp>
      <p:sp>
        <p:nvSpPr>
          <p:cNvPr id="7" name="Szöveg helye 6"/>
          <p:cNvSpPr>
            <a:spLocks noGrp="1"/>
          </p:cNvSpPr>
          <p:nvPr>
            <p:ph type="body" idx="1"/>
          </p:nvPr>
        </p:nvSpPr>
        <p:spPr>
          <a:xfrm>
            <a:off x="0" y="2269671"/>
            <a:ext cx="7151914" cy="2093324"/>
          </a:xfrm>
        </p:spPr>
        <p:txBody>
          <a:bodyPr>
            <a:normAutofit/>
          </a:bodyPr>
          <a:lstStyle/>
          <a:p>
            <a:r>
              <a:rPr lang="hu-HU" b="0" dirty="0" smtClean="0">
                <a:latin typeface="Arial" panose="020B0604020202020204" pitchFamily="34" charset="0"/>
                <a:cs typeface="Arial" panose="020B0604020202020204" pitchFamily="34" charset="0"/>
              </a:rPr>
              <a:t>Az eszköz bejegyezve a Szellemi Tulajdon Nemzeti Hivatalánál és magyar és EU-s használati mintaoltalomi tanúsítvánnyal rendelkezik</a:t>
            </a:r>
            <a:endParaRPr lang="hu-HU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614" y="1507808"/>
            <a:ext cx="3337385" cy="4298698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4306" y="5992482"/>
            <a:ext cx="3158002" cy="695004"/>
          </a:xfrm>
          <a:prstGeom prst="rect">
            <a:avLst/>
          </a:prstGeom>
        </p:spPr>
      </p:pic>
      <p:pic>
        <p:nvPicPr>
          <p:cNvPr id="6" name="Obrázek 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" y="5692415"/>
            <a:ext cx="2212353" cy="99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2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kologie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063537_TF03098889.potx" id="{9D7C6E86-CE68-4559-A0F8-3CFD929DA3DE}" vid="{FF670E4D-A8FD-4E80-BA5E-3BEAC919C823}"/>
    </a:ext>
  </a:extLst>
</a:theme>
</file>

<file path=ppt/theme/theme3.xml><?xml version="1.0" encoding="utf-8"?>
<a:theme xmlns:a="http://schemas.openxmlformats.org/drawingml/2006/main" name="1_Ekologie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063537_TF03098889.potx" id="{9D7C6E86-CE68-4559-A0F8-3CFD929DA3DE}" vid="{FF670E4D-A8FD-4E80-BA5E-3BEAC919C823}"/>
    </a:ext>
  </a:extLst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TM03457444[[fn=Alap]]</Template>
  <TotalTime>7827</TotalTime>
  <Words>758</Words>
  <Application>Microsoft Office PowerPoint</Application>
  <PresentationFormat>Szélesvásznú</PresentationFormat>
  <Paragraphs>140</Paragraphs>
  <Slides>16</Slides>
  <Notes>11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3</vt:i4>
      </vt:variant>
      <vt:variant>
        <vt:lpstr>Diacímek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Corbel</vt:lpstr>
      <vt:lpstr>Wingdings</vt:lpstr>
      <vt:lpstr>Office Theme</vt:lpstr>
      <vt:lpstr>Ekologie 16x9</vt:lpstr>
      <vt:lpstr>1_Ekologie 16x9</vt:lpstr>
      <vt:lpstr>PowerPoint-bemutató</vt:lpstr>
      <vt:lpstr>PowerPoint-bemutató</vt:lpstr>
      <vt:lpstr>TOPAS TPS15  infrasugárzó működése</vt:lpstr>
      <vt:lpstr>Az INFRASET® technológia előnyei</vt:lpstr>
      <vt:lpstr> A munka menete</vt:lpstr>
      <vt:lpstr>A munka menete</vt:lpstr>
      <vt:lpstr>Az INFRASET® technológia alap összetevői </vt:lpstr>
      <vt:lpstr>Karbantartás</vt:lpstr>
      <vt:lpstr>Használati mintaoltalom</vt:lpstr>
      <vt:lpstr>Az idei év újdonsága- a jövő gyomirtása</vt:lpstr>
      <vt:lpstr> INFRAWEED® technológia</vt:lpstr>
      <vt:lpstr>Az INFRAWEED® legkedveltebb modeljei</vt:lpstr>
      <vt:lpstr>INFRAWEED® Go! a települések karbantartására</vt:lpstr>
      <vt:lpstr>Mechanikus gyomirtás acélsodronyos forgófejjel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INFRASET® technológia</dc:title>
  <dc:creator>azsuzska</dc:creator>
  <cp:lastModifiedBy>Jankó Zsuzsanna</cp:lastModifiedBy>
  <cp:revision>202</cp:revision>
  <dcterms:created xsi:type="dcterms:W3CDTF">2017-01-26T13:18:50Z</dcterms:created>
  <dcterms:modified xsi:type="dcterms:W3CDTF">2018-06-21T05:03:18Z</dcterms:modified>
</cp:coreProperties>
</file>