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3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8121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  <a:lvl2pPr marL="777875" indent="-333375" algn="ctr">
              <a:spcBef>
                <a:spcPts val="0"/>
              </a:spcBef>
              <a:defRPr sz="2400" i="1"/>
            </a:lvl2pPr>
            <a:lvl3pPr marL="1222375" indent="-333375" algn="ctr">
              <a:spcBef>
                <a:spcPts val="0"/>
              </a:spcBef>
              <a:defRPr sz="2400" i="1"/>
            </a:lvl3pPr>
            <a:lvl4pPr marL="1666875" indent="-333375" algn="ctr">
              <a:spcBef>
                <a:spcPts val="0"/>
              </a:spcBef>
              <a:defRPr sz="2400" i="1"/>
            </a:lvl4pPr>
            <a:lvl5pPr marL="2111375" indent="-333375" algn="ctr">
              <a:spcBef>
                <a:spcPts val="0"/>
              </a:spcBef>
              <a:defRPr sz="24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112"/>
            <a:ext cx="10464800" cy="60977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Artboard 1.png" descr="Artboard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hofeka9.jpg" descr="hofeka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hofeka12.jpg" descr="hofeka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hofeka13.jpg" descr="hofeka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hofeka14.jpg" descr="hofeka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hofeka15.jpg" descr="hofeka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hofeka16.jpg" descr="hofeka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hofeka17.jpg" descr="hofeka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hofeka17.jpg" descr="hofeka1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hofeka18.jpg" descr="hofeka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Artboard 2.png" descr="Artboard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Hofeka2.jpg" descr="Hofek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Hofeka3.jpg" descr="Hofeka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Hofeka4.jpg" descr="Hofeka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Hofeka4.jpg" descr="Hofeka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Hofeka5.jpg" descr="Hofeka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Hofeka6.jpg" descr="Hofeka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hofeka7.psd" descr="hofeka7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hofeka8.jpg" descr="hofeka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hofeka8.jpg" descr="hofeka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Egyéni</PresentationFormat>
  <Paragraphs>0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Merész Gábor</dc:creator>
  <cp:lastModifiedBy>Merész Gábor</cp:lastModifiedBy>
  <cp:revision>2</cp:revision>
  <dcterms:modified xsi:type="dcterms:W3CDTF">2018-06-26T07:58:31Z</dcterms:modified>
</cp:coreProperties>
</file>