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2.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5.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6.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7.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8.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9.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5" r:id="rId1"/>
    <p:sldMasterId id="2147483723" r:id="rId2"/>
    <p:sldMasterId id="2147483781" r:id="rId3"/>
    <p:sldMasterId id="2147483897" r:id="rId4"/>
    <p:sldMasterId id="2147484013" r:id="rId5"/>
    <p:sldMasterId id="2147484129" r:id="rId6"/>
    <p:sldMasterId id="2147484187" r:id="rId7"/>
    <p:sldMasterId id="2147484303" r:id="rId8"/>
    <p:sldMasterId id="2147484361" r:id="rId9"/>
  </p:sldMasterIdLst>
  <p:sldIdLst>
    <p:sldId id="264" r:id="rId10"/>
    <p:sldId id="272" r:id="rId11"/>
    <p:sldId id="265" r:id="rId12"/>
    <p:sldId id="270" r:id="rId13"/>
    <p:sldId id="273" r:id="rId14"/>
    <p:sldId id="278" r:id="rId15"/>
    <p:sldId id="275" r:id="rId16"/>
    <p:sldId id="266" r:id="rId17"/>
    <p:sldId id="276" r:id="rId18"/>
    <p:sldId id="268" r:id="rId19"/>
  </p:sldIdLst>
  <p:sldSz cx="9144000" cy="6858000" type="screen4x3"/>
  <p:notesSz cx="6858000" cy="9144000"/>
  <p:defaultText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70" d="100"/>
          <a:sy n="70" d="100"/>
        </p:scale>
        <p:origin x="1386" y="60"/>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4.xml"/><Relationship Id="rId18" Type="http://schemas.openxmlformats.org/officeDocument/2006/relationships/slide" Target="slides/slide9.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tableStyles" Target="tableStyles.xml"/><Relationship Id="rId10" Type="http://schemas.openxmlformats.org/officeDocument/2006/relationships/slide" Target="slides/slide1.xml"/><Relationship Id="rId19" Type="http://schemas.openxmlformats.org/officeDocument/2006/relationships/slide" Target="slides/slide10.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8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6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7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8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2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8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8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9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4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1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1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1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914718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406693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6325096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1775589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2510106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29581648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12347304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254485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37177666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1158782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4496421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2629493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8693658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0500864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8916723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246042810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74738925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1899155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830126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03644702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28476872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00445747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0817974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714847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176574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8811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74120884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171178167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75888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78582359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307099836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2114197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423854317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20969752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26545824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219959183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428450252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9212163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36518586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428820960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8964859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38968703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68234493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321062852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4226588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87067948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8663594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7811498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3370988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2862835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322923053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3301047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94065163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9564817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251706830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2793425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134656587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780368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50212488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78493884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97369632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92630412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5792936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2281763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80640535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03048875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359824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4292656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74317803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2217145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93666596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13485954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1660284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3178299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03788416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2663896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3299348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234544549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53072720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0938100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247076100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06582363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0722959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99938778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31397520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78726382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5290180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953114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5473942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9082307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121785412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41271579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7926185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314123838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222222563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44251202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25449254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392366636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221504461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5694402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219620683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410147241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64717145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5906389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91887553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73274953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320903538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9765517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15902091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400634721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5136084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8511041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30585177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8633184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48314808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19279463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136236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3824146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341840703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6596534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26593356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747458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573141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7506125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1345707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21680379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34155242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1555410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86886540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0915669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21368740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68476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735761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1001984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381533312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88728932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37482181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46153467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9265576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68569088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38613286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235800540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872268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16108851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9392093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28096795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12935102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12514742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6479822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51511752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67366213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88872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2518920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186313560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67760644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909420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150307686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7982335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29622190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88781148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124402330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384898387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10531905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56195037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273194990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333830388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6291530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50564143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356844677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61649140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17548550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75676978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83553467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95760355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60729807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38955852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82857559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192812630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84842586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2708878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3774356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344148818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20389155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81509595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288411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84478398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728748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17006076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74225035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65414685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24308502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878577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1932482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0232177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2925019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43357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2030826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9624518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77100474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63564660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90841811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55031967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96619281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5312889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165974198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42567940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392958028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6683194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0631571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252021135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14078012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21628713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41764145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25062073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82310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45093583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294409822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7002488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40734553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328498794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89878870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2205250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16325353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23878081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310133116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37381810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42324985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48124538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278047812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420225140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1772001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79383517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97121214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41787019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20887830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95215555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34423744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6916747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85934029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17946702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93680551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1153436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26107529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75869853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9913569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57624871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8719193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1282203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5635123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8689425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96841134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39365002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20338022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72872168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34400876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528680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72660869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810924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07450671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09125231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88676274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404131173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4062396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4873252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31464127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48261455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1469187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56412276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82621943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90737174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268627479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8961398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05621088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239987040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263801528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65810208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40891860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2450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79871753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80502606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351266200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80286976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47308841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189185870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04720371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420730482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294807847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199114773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79817072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86592006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50895032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397116600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425191596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97191309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85232160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18704778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164803944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419830848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11941327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5964894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18441482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39586108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9708264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41231215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4759164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77712289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344208250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380361768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7532417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47224249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36475983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81090273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5682349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5519860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8593450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52034826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59268883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2411117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05272840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13418834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94039977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981762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040585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8220618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48268836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1736356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21574968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54227473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36104521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35642454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10951323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02573098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29895134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93500412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85347420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8316893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6496673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2521385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15655999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0037884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38952058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132628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90521289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357639868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9721447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77690085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42425631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51951075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1495342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02285643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62489146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348869021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340448626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392786636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329811221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7759420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2868462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56135888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130616840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374128105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69203964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80136714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7886807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8782043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42827037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01330636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230100734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2463095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62774030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80318919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200774220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30659916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5356446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824846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52344813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501095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58725783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6796396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99943984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0655945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5729566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3264642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74780452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21811438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7594868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85885900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54484592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26911022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4425739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7869270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95526049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54744838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84377151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94699504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35581366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98131238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102156859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1620541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1216509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11242660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89709530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421440757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68849236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98977423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561595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9198632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297525435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33911769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351151051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226450301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58048030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73435630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24729699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102840625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6258982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66613603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64328708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73260523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44949517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04953250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17983645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146771228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02169824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277354999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47316734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8855050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421309557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93671949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30226408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20811821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364187324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59947507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106664792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30692130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22764370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2586719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41822943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06064414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15244333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75019521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02964087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58898760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94275809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9_Title slide 06">
    <p:bg bwMode="gray">
      <p:bgPr>
        <a:solidFill>
          <a:srgbClr val="64B42D"/>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21756"/>
          <a:stretch/>
        </p:blipFill>
        <p:spPr>
          <a:xfrm>
            <a:off x="-1689184" y="1572288"/>
            <a:ext cx="6763526" cy="529204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7164004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8114582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56237240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10_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22126" b="18984"/>
          <a:stretch/>
        </p:blipFill>
        <p:spPr>
          <a:xfrm>
            <a:off x="-508" y="396393"/>
            <a:ext cx="6211039" cy="6461607"/>
          </a:xfrm>
          <a:prstGeom prst="rect">
            <a:avLst/>
          </a:prstGeom>
        </p:spPr>
      </p:pic>
      <p:grpSp>
        <p:nvGrpSpPr>
          <p:cNvPr id="54" name="Csoportba foglalás 53"/>
          <p:cNvGrpSpPr/>
          <p:nvPr userDrawn="1"/>
        </p:nvGrpSpPr>
        <p:grpSpPr>
          <a:xfrm>
            <a:off x="4584988" y="1354185"/>
            <a:ext cx="3413084" cy="908818"/>
            <a:chOff x="5113755" y="971436"/>
            <a:chExt cx="3413084" cy="908818"/>
          </a:xfrm>
        </p:grpSpPr>
        <p:pic>
          <p:nvPicPr>
            <p:cNvPr id="55" name="Kép 5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6" name="Kép 5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68447731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11_Title slide 06">
    <p:bg bwMode="gray">
      <p:bgPr>
        <a:solidFill>
          <a:srgbClr val="009BA5"/>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l="19414" b="11754"/>
          <a:stretch/>
        </p:blipFill>
        <p:spPr>
          <a:xfrm>
            <a:off x="32710" y="422017"/>
            <a:ext cx="5889401" cy="6449176"/>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77930042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13_Title slide 06">
    <p:bg bwMode="gray">
      <p:bgPr>
        <a:solidFill>
          <a:srgbClr val="005F69"/>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b="18059"/>
          <a:stretch/>
        </p:blipFill>
        <p:spPr>
          <a:xfrm>
            <a:off x="-2916832" y="-1134888"/>
            <a:ext cx="9754471" cy="799288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72260109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14_Title slide 06">
    <p:bg bwMode="gray">
      <p:bgPr>
        <a:solidFill>
          <a:srgbClr val="00AAE1"/>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2836" b="9409"/>
          <a:stretch/>
        </p:blipFill>
        <p:spPr>
          <a:xfrm>
            <a:off x="-5928" y="-756365"/>
            <a:ext cx="5654366" cy="7626630"/>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8776593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18_Title slide 06">
    <p:bg bwMode="gray">
      <p:bgPr>
        <a:solidFill>
          <a:srgbClr val="143C8C"/>
        </a:solidFill>
        <a:effectLst/>
      </p:bgPr>
    </p:bg>
    <p:spTree>
      <p:nvGrpSpPr>
        <p:cNvPr id="1" name=""/>
        <p:cNvGrpSpPr/>
        <p:nvPr/>
      </p:nvGrpSpPr>
      <p:grpSpPr>
        <a:xfrm>
          <a:off x="0" y="0"/>
          <a:ext cx="0" cy="0"/>
          <a:chOff x="0" y="0"/>
          <a:chExt cx="0" cy="0"/>
        </a:xfrm>
      </p:grpSpPr>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50"/>
          <a:stretch/>
        </p:blipFill>
        <p:spPr>
          <a:xfrm>
            <a:off x="-2121184" y="-555488"/>
            <a:ext cx="8347572" cy="7416824"/>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32290317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preserve="1" userDrawn="1">
  <p:cSld name="1_Title slide 05">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830" b="17736"/>
          <a:stretch/>
        </p:blipFill>
        <p:spPr>
          <a:xfrm>
            <a:off x="4924" y="-991604"/>
            <a:ext cx="6408712" cy="7848872"/>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78613" y="1354157"/>
            <a:ext cx="3413767" cy="900100"/>
            <a:chOff x="4579296" y="987574"/>
            <a:chExt cx="3413767" cy="900100"/>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1208521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6_Agenda Screen">
    <p:bg bwMode="gray">
      <p:bgPr>
        <a:solidFill>
          <a:srgbClr val="009BA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2904"/>
          <a:stretch/>
        </p:blipFill>
        <p:spPr>
          <a:xfrm>
            <a:off x="2411760" y="3473624"/>
            <a:ext cx="3885819" cy="3384376"/>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11817643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53222625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9871682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1534772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7_Agenda Screen">
    <p:bg bwMode="gray">
      <p:bgPr>
        <a:solidFill>
          <a:srgbClr val="E60055"/>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4905"/>
          <a:stretch/>
        </p:blipFill>
        <p:spPr>
          <a:xfrm>
            <a:off x="1046221" y="1117835"/>
            <a:ext cx="6763526" cy="5755394"/>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25323049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40315912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276983183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9183959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33841234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8_Agenda Screen">
    <p:bg bwMode="gray">
      <p:bgPr>
        <a:solidFill>
          <a:srgbClr val="F59B00"/>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20392"/>
          <a:stretch/>
        </p:blipFill>
        <p:spPr>
          <a:xfrm>
            <a:off x="1759155" y="2609528"/>
            <a:ext cx="5336766" cy="4248472"/>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5986793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9_Agenda Screen">
    <p:bg bwMode="gray">
      <p:bgPr>
        <a:solidFill>
          <a:srgbClr val="00AAE1"/>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7751"/>
          <a:stretch/>
        </p:blipFill>
        <p:spPr>
          <a:xfrm>
            <a:off x="1538874" y="2105472"/>
            <a:ext cx="5778220" cy="4752528"/>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5" name="Kép 4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96845807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1_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68357" y="845332"/>
            <a:ext cx="6763526" cy="6012668"/>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7985579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3" name="Kép 2"/>
          <p:cNvPicPr>
            <a:picLocks noChangeAspect="1"/>
          </p:cNvPicPr>
          <p:nvPr userDrawn="1"/>
        </p:nvPicPr>
        <p:blipFill rotWithShape="1">
          <a:blip r:embed="rId2" cstate="print">
            <a:extLst>
              <a:ext uri="{28A0092B-C50C-407E-A947-70E740481C1C}">
                <a14:useLocalDpi xmlns:a14="http://schemas.microsoft.com/office/drawing/2010/main" val="0"/>
              </a:ext>
            </a:extLst>
          </a:blip>
          <a:srcRect b="11102"/>
          <a:stretch/>
        </p:blipFill>
        <p:spPr>
          <a:xfrm>
            <a:off x="-1872716" y="849288"/>
            <a:ext cx="6763526" cy="6012668"/>
          </a:xfrm>
          <a:prstGeom prst="rect">
            <a:avLst/>
          </a:prstGeom>
        </p:spPr>
      </p:pic>
    </p:spTree>
    <p:extLst>
      <p:ext uri="{BB962C8B-B14F-4D97-AF65-F5344CB8AC3E}">
        <p14:creationId xmlns:p14="http://schemas.microsoft.com/office/powerpoint/2010/main" val="8691078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3_Separator slide Screen">
    <p:bg bwMode="gray">
      <p:bgPr>
        <a:solidFill>
          <a:srgbClr val="E60055"/>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FFFFFF"/>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296"/>
          <a:stretch/>
        </p:blipFill>
        <p:spPr>
          <a:xfrm>
            <a:off x="-2339944" y="1061356"/>
            <a:ext cx="6763526" cy="5796644"/>
          </a:xfrm>
          <a:prstGeom prst="rect">
            <a:avLst/>
          </a:prstGeom>
        </p:spPr>
      </p:pic>
      <p:grpSp>
        <p:nvGrpSpPr>
          <p:cNvPr id="25" name="Csoportba foglalás 24"/>
          <p:cNvGrpSpPr/>
          <p:nvPr userDrawn="1"/>
        </p:nvGrpSpPr>
        <p:grpSpPr>
          <a:xfrm>
            <a:off x="6768244" y="274367"/>
            <a:ext cx="2123811" cy="560089"/>
            <a:chOff x="6768244" y="274365"/>
            <a:chExt cx="2123811" cy="560089"/>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4622529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_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A50032"/>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pic>
        <p:nvPicPr>
          <p:cNvPr id="5" name="Kép 4"/>
          <p:cNvPicPr>
            <a:picLocks noChangeAspect="1"/>
          </p:cNvPicPr>
          <p:nvPr userDrawn="1"/>
        </p:nvPicPr>
        <p:blipFill rotWithShape="1">
          <a:blip r:embed="rId2" cstate="print">
            <a:extLst>
              <a:ext uri="{28A0092B-C50C-407E-A947-70E740481C1C}">
                <a14:useLocalDpi xmlns:a14="http://schemas.microsoft.com/office/drawing/2010/main" val="0"/>
              </a:ext>
            </a:extLst>
          </a:blip>
          <a:srcRect b="14828"/>
          <a:stretch/>
        </p:blipFill>
        <p:spPr>
          <a:xfrm>
            <a:off x="-2335988" y="1101068"/>
            <a:ext cx="6763526" cy="5760640"/>
          </a:xfrm>
          <a:prstGeom prst="rect">
            <a:avLst/>
          </a:prstGeom>
        </p:spPr>
      </p:pic>
    </p:spTree>
    <p:extLst>
      <p:ext uri="{BB962C8B-B14F-4D97-AF65-F5344CB8AC3E}">
        <p14:creationId xmlns:p14="http://schemas.microsoft.com/office/powerpoint/2010/main" val="29164619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itle slide 01">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5"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165953" y="1448781"/>
            <a:ext cx="144001" cy="4891981"/>
            <a:chOff x="-165953" y="1448781"/>
            <a:chExt cx="144001" cy="4891981"/>
          </a:xfrm>
        </p:grpSpPr>
        <p:sp>
          <p:nvSpPr>
            <p:cNvPr id="2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2" name="Gruppieren 31"/>
          <p:cNvGrpSpPr/>
          <p:nvPr userDrawn="1"/>
        </p:nvGrpSpPr>
        <p:grpSpPr>
          <a:xfrm>
            <a:off x="9166242" y="1448781"/>
            <a:ext cx="144000" cy="4896542"/>
            <a:chOff x="9166242" y="1448781"/>
            <a:chExt cx="144000" cy="4896542"/>
          </a:xfrm>
        </p:grpSpPr>
        <p:sp>
          <p:nvSpPr>
            <p:cNvPr id="3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3" name="Kép 6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6027369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slide 02">
    <p:bg bwMode="gray">
      <p:bgPr>
        <a:solidFill>
          <a:srgbClr val="143C8C"/>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26" name="Titel 1"/>
          <p:cNvSpPr>
            <a:spLocks noGrp="1"/>
          </p:cNvSpPr>
          <p:nvPr>
            <p:ph type="ctrTitle" hasCustomPrompt="1"/>
          </p:nvPr>
        </p:nvSpPr>
        <p:spPr bwMode="gray">
          <a:xfrm>
            <a:off x="576263" y="3466800"/>
            <a:ext cx="4608000" cy="2304000"/>
          </a:xfrm>
          <a:solidFill>
            <a:schemeClr val="accent2"/>
          </a:solidFill>
        </p:spPr>
        <p:txBody>
          <a:bodyPr lIns="396000" tIns="396000" rIns="396000" bIns="432000">
            <a:noAutofit/>
          </a:bodyPr>
          <a:lstStyle>
            <a:lvl1pPr>
              <a:defRPr sz="2600" b="0">
                <a:solidFill>
                  <a:schemeClr val="bg1"/>
                </a:solidFill>
              </a:defRPr>
            </a:lvl1pPr>
          </a:lstStyle>
          <a:p>
            <a:r>
              <a:rPr lang="hu-HU" noProof="0" dirty="0"/>
              <a:t>Kattintson a cím hozzáadásához</a:t>
            </a:r>
            <a:endParaRPr lang="de-DE" noProof="0" dirty="0"/>
          </a:p>
        </p:txBody>
      </p:sp>
      <p:sp>
        <p:nvSpPr>
          <p:cNvPr id="27" name="Fußzeilenplatzhalter 4"/>
          <p:cNvSpPr>
            <a:spLocks noGrp="1"/>
          </p:cNvSpPr>
          <p:nvPr>
            <p:ph type="ftr" sz="quarter" idx="11"/>
          </p:nvPr>
        </p:nvSpPr>
        <p:spPr bwMode="gray">
          <a:xfrm>
            <a:off x="971916" y="5421806"/>
            <a:ext cx="3240000" cy="153888"/>
          </a:xfrm>
        </p:spPr>
        <p:txBody>
          <a:bodyPr anchor="b" anchorCtr="0"/>
          <a:lstStyle>
            <a:lvl1pPr>
              <a:defRPr sz="1000">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84988" y="1354185"/>
            <a:ext cx="3413084" cy="908818"/>
            <a:chOff x="5113755" y="971436"/>
            <a:chExt cx="3413084" cy="908818"/>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7073298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6556905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le slide 03">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de-DE"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068000" y="1627200"/>
            <a:ext cx="4032000" cy="1728000"/>
          </a:xfrm>
          <a:solidFill>
            <a:srgbClr val="EB4B0A"/>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endParaRPr lang="de-DE" noProof="0" dirty="0"/>
          </a:p>
        </p:txBody>
      </p:sp>
      <p:sp>
        <p:nvSpPr>
          <p:cNvPr id="43" name="Fußzeilenplatzhalter 4"/>
          <p:cNvSpPr>
            <a:spLocks noGrp="1"/>
          </p:cNvSpPr>
          <p:nvPr>
            <p:ph type="ftr" sz="quarter" idx="11"/>
          </p:nvPr>
        </p:nvSpPr>
        <p:spPr bwMode="gray">
          <a:xfrm>
            <a:off x="4428000" y="2890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de-DE" dirty="0">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386810364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le slide 04">
    <p:spTree>
      <p:nvGrpSpPr>
        <p:cNvPr id="1" name=""/>
        <p:cNvGrpSpPr/>
        <p:nvPr/>
      </p:nvGrpSpPr>
      <p:grpSpPr>
        <a:xfrm>
          <a:off x="0" y="0"/>
          <a:ext cx="0" cy="0"/>
          <a:chOff x="0" y="0"/>
          <a:chExt cx="0" cy="0"/>
        </a:xfrm>
      </p:grpSpPr>
      <p:sp>
        <p:nvSpPr>
          <p:cNvPr id="3" name="Bildplatzhalter 2"/>
          <p:cNvSpPr>
            <a:spLocks noGrp="1"/>
          </p:cNvSpPr>
          <p:nvPr>
            <p:ph type="pic" sz="quarter" idx="12" hasCustomPrompt="1"/>
          </p:nvPr>
        </p:nvSpPr>
        <p:spPr>
          <a:xfrm>
            <a:off x="0" y="-600"/>
            <a:ext cx="9144000" cy="68586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dirty="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684000" y="1954800"/>
            <a:ext cx="4032000" cy="1728000"/>
          </a:xfrm>
          <a:solidFill>
            <a:srgbClr val="64B42D"/>
          </a:solidFill>
        </p:spPr>
        <p:txBody>
          <a:bodyPr lIns="396000" tIns="396000" rIns="396000" bIns="432000">
            <a:noAutofit/>
          </a:bodyPr>
          <a:lstStyle>
            <a:lvl1pPr>
              <a:defRPr sz="2600" b="0">
                <a:solidFill>
                  <a:schemeClr val="bg1"/>
                </a:solidFill>
              </a:defRPr>
            </a:lvl1pPr>
          </a:lstStyle>
          <a:p>
            <a:r>
              <a:rPr lang="hu-HU" noProof="0" dirty="0"/>
              <a:t>Kattintson a szöveghozzáadáshoz</a:t>
            </a:r>
          </a:p>
        </p:txBody>
      </p:sp>
      <p:sp>
        <p:nvSpPr>
          <p:cNvPr id="43" name="Fußzeilenplatzhalter 4"/>
          <p:cNvSpPr>
            <a:spLocks noGrp="1"/>
          </p:cNvSpPr>
          <p:nvPr>
            <p:ph type="ftr" sz="quarter" idx="11"/>
          </p:nvPr>
        </p:nvSpPr>
        <p:spPr bwMode="gray">
          <a:xfrm>
            <a:off x="1044000" y="3214800"/>
            <a:ext cx="2844000" cy="153888"/>
          </a:xfrm>
        </p:spPr>
        <p:txBody>
          <a:bodyPr anchor="b"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Tree>
    <p:extLst>
      <p:ext uri="{BB962C8B-B14F-4D97-AF65-F5344CB8AC3E}">
        <p14:creationId xmlns:p14="http://schemas.microsoft.com/office/powerpoint/2010/main" val="107859039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slide 05">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7538" y="2889251"/>
            <a:ext cx="3564842" cy="2198750"/>
          </a:xfrm>
          <a:noFill/>
        </p:spPr>
        <p:txBody>
          <a:bodyPr vert="horz" wrap="square" lIns="0" tIns="0" rIns="0" bIns="0" rtlCol="0" anchor="b" anchorCtr="0">
            <a:noAutofit/>
          </a:bodyPr>
          <a:lstStyle>
            <a:lvl1pPr>
              <a:defRPr lang="en-GB" sz="2800" b="0" noProof="0" dirty="0">
                <a:solidFill>
                  <a:schemeClr val="tx1"/>
                </a:solidFill>
              </a:defRPr>
            </a:lvl1pPr>
          </a:lstStyle>
          <a:p>
            <a:pPr lvl="0"/>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7464" y="5228809"/>
            <a:ext cx="3564536" cy="153888"/>
          </a:xfrm>
        </p:spPr>
        <p:txBody>
          <a:bodyPr anchor="t" anchorCtr="0"/>
          <a:lstStyle>
            <a:lvl1pPr>
              <a:defRPr>
                <a:solidFill>
                  <a:schemeClr val="tx1"/>
                </a:solidFill>
              </a:defRPr>
            </a:lvl1pPr>
          </a:lstStyle>
          <a:p>
            <a:r>
              <a:rPr lang="hu-HU">
                <a:solidFill>
                  <a:prstClr val="black"/>
                </a:solidFill>
              </a:rPr>
              <a:t>ELMŰ Hálózat - ÉMÁSZ Hálózat · Név · ÉÉÉÉ Hónap NN</a:t>
            </a:r>
            <a:endParaRPr lang="en-GB">
              <a:solidFill>
                <a:prstClr val="black"/>
              </a:solidFill>
            </a:endParaRPr>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4578613" y="1354157"/>
            <a:ext cx="3413767" cy="900100"/>
            <a:chOff x="4579296" y="987574"/>
            <a:chExt cx="3413767" cy="900100"/>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7754759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slide 06">
    <p:bg bwMode="gray">
      <p:bgPr>
        <a:solidFill>
          <a:srgbClr val="00875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7" name="Csoportba foglalás 46"/>
          <p:cNvGrpSpPr/>
          <p:nvPr userDrawn="1"/>
        </p:nvGrpSpPr>
        <p:grpSpPr>
          <a:xfrm>
            <a:off x="4584988" y="1354185"/>
            <a:ext cx="3413084" cy="908818"/>
            <a:chOff x="5113755" y="971436"/>
            <a:chExt cx="3413084" cy="908818"/>
          </a:xfrm>
        </p:grpSpPr>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59380675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35252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5484443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32874891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eparator slide Screen">
    <p:bg bwMode="gray">
      <p:bgPr>
        <a:solidFill>
          <a:srgbClr val="005F69"/>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bwMode="gray">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grpSp>
        <p:nvGrpSpPr>
          <p:cNvPr id="28" name="Gruppieren 27"/>
          <p:cNvGrpSpPr/>
          <p:nvPr userDrawn="1"/>
        </p:nvGrpSpPr>
        <p:grpSpPr>
          <a:xfrm>
            <a:off x="575556" y="-166621"/>
            <a:ext cx="7416824" cy="144000"/>
            <a:chOff x="575556" y="-124966"/>
            <a:chExt cx="7416824" cy="108000"/>
          </a:xfrm>
        </p:grpSpPr>
        <p:sp>
          <p:nvSpPr>
            <p:cNvPr id="29" name="Freihandform 28"/>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575556" y="6880621"/>
            <a:ext cx="7416824" cy="144000"/>
            <a:chOff x="575556" y="5160466"/>
            <a:chExt cx="7416824" cy="108000"/>
          </a:xfrm>
        </p:grpSpPr>
        <p:sp>
          <p:nvSpPr>
            <p:cNvPr id="34" name="Freihandform 33"/>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2" name="Gruppieren 41"/>
          <p:cNvGrpSpPr/>
          <p:nvPr userDrawn="1"/>
        </p:nvGrpSpPr>
        <p:grpSpPr>
          <a:xfrm>
            <a:off x="9166242" y="1448781"/>
            <a:ext cx="144000" cy="4896542"/>
            <a:chOff x="9166242" y="1448781"/>
            <a:chExt cx="144000" cy="4896542"/>
          </a:xfrm>
        </p:grpSpPr>
        <p:sp>
          <p:nvSpPr>
            <p:cNvPr id="4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6" name="Kép 4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4" name="Csoportba foglalás 23"/>
          <p:cNvGrpSpPr/>
          <p:nvPr userDrawn="1"/>
        </p:nvGrpSpPr>
        <p:grpSpPr>
          <a:xfrm>
            <a:off x="6768244" y="274367"/>
            <a:ext cx="2123811" cy="560089"/>
            <a:chOff x="6768244" y="274365"/>
            <a:chExt cx="2123811" cy="560089"/>
          </a:xfrm>
        </p:grpSpPr>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70978316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6" name="Textplatzhalter 5"/>
          <p:cNvSpPr>
            <a:spLocks noGrp="1"/>
          </p:cNvSpPr>
          <p:nvPr>
            <p:ph type="body" sz="quarter" idx="15" hasCustomPrompt="1"/>
          </p:nvPr>
        </p:nvSpPr>
        <p:spPr>
          <a:xfrm>
            <a:off x="576263" y="1670400"/>
            <a:ext cx="7416800" cy="4674838"/>
          </a:xfrm>
        </p:spPr>
        <p:txBody>
          <a:bodyPr>
            <a:noAutofit/>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155320932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13"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39097145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Pri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86507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picture left, text righ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96"/>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4427539" y="1670400"/>
            <a:ext cx="3565525" cy="4674838"/>
          </a:xfrm>
        </p:spPr>
        <p:txBody>
          <a:bodyPr/>
          <a:lstStyle>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76921489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2/3 picture and 1/3 tex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4751821" cy="4322075"/>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96"/>
            <a:ext cx="4752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4" name="Textplatzhalter 13"/>
          <p:cNvSpPr>
            <a:spLocks noGrp="1"/>
          </p:cNvSpPr>
          <p:nvPr>
            <p:ph type="body" sz="quarter" idx="15" hasCustomPrompt="1"/>
          </p:nvPr>
        </p:nvSpPr>
        <p:spPr>
          <a:xfrm>
            <a:off x="5616117" y="1670400"/>
            <a:ext cx="2376947" cy="4674838"/>
          </a:xfrm>
        </p:spPr>
        <p:txBody>
          <a:bodyPr/>
          <a:lstStyle>
            <a:lvl3pPr>
              <a:defRPr/>
            </a:lvl3pPr>
            <a:lvl4pPr>
              <a:defRPr/>
            </a:lvl4p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Tree>
    <p:extLst>
      <p:ext uri="{BB962C8B-B14F-4D97-AF65-F5344CB8AC3E}">
        <p14:creationId xmlns:p14="http://schemas.microsoft.com/office/powerpoint/2010/main" val="400021413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and picture">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693"/>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3" y="1736724"/>
            <a:ext cx="7416800"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5" y="6156000"/>
            <a:ext cx="7416000"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693"/>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Tree>
    <p:extLst>
      <p:ext uri="{BB962C8B-B14F-4D97-AF65-F5344CB8AC3E}">
        <p14:creationId xmlns:p14="http://schemas.microsoft.com/office/powerpoint/2010/main" val="134264281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556" y="1196720"/>
            <a:ext cx="7416824" cy="360099"/>
          </a:xfrm>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9" name="Bildplatzhalter 8"/>
          <p:cNvSpPr>
            <a:spLocks noGrp="1"/>
          </p:cNvSpPr>
          <p:nvPr>
            <p:ph type="pic" sz="quarter" idx="12" hasCustomPrompt="1"/>
          </p:nvPr>
        </p:nvSpPr>
        <p:spPr>
          <a:xfrm>
            <a:off x="576264"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a:p>
            <a:pPr marL="0" lvl="0" indent="0" algn="ctr">
              <a:spcBef>
                <a:spcPts val="0"/>
              </a:spcBef>
              <a:buNone/>
            </a:pPr>
            <a:endParaRPr lang="en-GB" noProof="0" dirty="0"/>
          </a:p>
        </p:txBody>
      </p:sp>
      <p:sp>
        <p:nvSpPr>
          <p:cNvPr id="12" name="Textplatzhalter 2"/>
          <p:cNvSpPr>
            <a:spLocks noGrp="1"/>
          </p:cNvSpPr>
          <p:nvPr>
            <p:ph idx="13" hasCustomPrompt="1"/>
          </p:nvPr>
        </p:nvSpPr>
        <p:spPr bwMode="gray">
          <a:xfrm>
            <a:off x="575557"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
        <p:nvSpPr>
          <p:cNvPr id="13" name="Textplatzhalter 8"/>
          <p:cNvSpPr>
            <a:spLocks noGrp="1"/>
          </p:cNvSpPr>
          <p:nvPr>
            <p:ph type="body" sz="quarter" idx="14" hasCustomPrompt="1"/>
          </p:nvPr>
        </p:nvSpPr>
        <p:spPr>
          <a:xfrm>
            <a:off x="576000" y="90872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11" name="Bildplatzhalter 8"/>
          <p:cNvSpPr>
            <a:spLocks noGrp="1"/>
          </p:cNvSpPr>
          <p:nvPr>
            <p:ph type="pic" sz="quarter" idx="15" hasCustomPrompt="1"/>
          </p:nvPr>
        </p:nvSpPr>
        <p:spPr>
          <a:xfrm>
            <a:off x="4428333" y="1736724"/>
            <a:ext cx="3563937" cy="4320613"/>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15" name="Textplatzhalter 2"/>
          <p:cNvSpPr>
            <a:spLocks noGrp="1"/>
          </p:cNvSpPr>
          <p:nvPr>
            <p:ph idx="16" hasCustomPrompt="1"/>
          </p:nvPr>
        </p:nvSpPr>
        <p:spPr bwMode="gray">
          <a:xfrm>
            <a:off x="4428333" y="6156000"/>
            <a:ext cx="3565525" cy="184666"/>
          </a:xfrm>
          <a:prstGeom prst="rect">
            <a:avLst/>
          </a:prstGeom>
        </p:spPr>
        <p:txBody>
          <a:bodyPr vert="horz" wrap="square" lIns="0" tIns="0" rIns="0" bIns="0" rtlCol="0">
            <a:spAutoFit/>
          </a:bodyPr>
          <a:lstStyle>
            <a:lvl1pPr marL="0" indent="0">
              <a:buNone/>
              <a:defRPr sz="1200"/>
            </a:lvl1pPr>
          </a:lstStyle>
          <a:p>
            <a:r>
              <a:rPr lang="en-GB" dirty="0" err="1"/>
              <a:t>Választható</a:t>
            </a:r>
            <a:r>
              <a:rPr lang="en-GB" dirty="0"/>
              <a:t> </a:t>
            </a:r>
            <a:r>
              <a:rPr lang="en-GB" dirty="0" err="1"/>
              <a:t>felirat</a:t>
            </a:r>
            <a:r>
              <a:rPr lang="en-GB" dirty="0"/>
              <a:t> </a:t>
            </a:r>
            <a:r>
              <a:rPr lang="en-GB" dirty="0" err="1"/>
              <a:t>feketében</a:t>
            </a:r>
            <a:r>
              <a:rPr lang="en-GB" dirty="0"/>
              <a:t> </a:t>
            </a:r>
            <a:r>
              <a:rPr lang="en-GB" dirty="0" err="1"/>
              <a:t>vagy</a:t>
            </a:r>
            <a:r>
              <a:rPr lang="en-GB" dirty="0"/>
              <a:t> </a:t>
            </a:r>
            <a:r>
              <a:rPr lang="en-GB" dirty="0" err="1"/>
              <a:t>színesben</a:t>
            </a:r>
            <a:endParaRPr lang="en-GB" dirty="0"/>
          </a:p>
        </p:txBody>
      </p:sp>
    </p:spTree>
    <p:extLst>
      <p:ext uri="{BB962C8B-B14F-4D97-AF65-F5344CB8AC3E}">
        <p14:creationId xmlns:p14="http://schemas.microsoft.com/office/powerpoint/2010/main" val="40886859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ullscreen image bright">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a:solidFill>
                <a:prstClr val="black"/>
              </a:solidFill>
            </a:endParaRPr>
          </a:p>
        </p:txBody>
      </p:sp>
      <p:sp>
        <p:nvSpPr>
          <p:cNvPr id="8" name="Titel 1"/>
          <p:cNvSpPr>
            <a:spLocks noGrp="1"/>
          </p:cNvSpPr>
          <p:nvPr>
            <p:ph type="ctrTitle" hasCustomPrompt="1"/>
          </p:nvPr>
        </p:nvSpPr>
        <p:spPr bwMode="gray">
          <a:xfrm>
            <a:off x="576262" y="3429000"/>
            <a:ext cx="3456000" cy="2016000"/>
          </a:xfrm>
          <a:solidFill>
            <a:srgbClr val="64B42D"/>
          </a:solidFill>
        </p:spPr>
        <p:txBody>
          <a:bodyPr lIns="216000" tIns="201600" rIns="180000" bIns="230400">
            <a:noAutofit/>
          </a:bodyPr>
          <a:lstStyle>
            <a:lvl1pPr>
              <a:defRPr sz="20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118574321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ullscreen image dark">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8" name="Titel 1"/>
          <p:cNvSpPr>
            <a:spLocks noGrp="1"/>
          </p:cNvSpPr>
          <p:nvPr>
            <p:ph type="ctrTitle" hasCustomPrompt="1"/>
          </p:nvPr>
        </p:nvSpPr>
        <p:spPr bwMode="gray">
          <a:xfrm>
            <a:off x="1129904" y="1115219"/>
            <a:ext cx="2592000" cy="1440000"/>
          </a:xfrm>
          <a:solidFill>
            <a:srgbClr val="E60055"/>
          </a:solidFill>
        </p:spPr>
        <p:txBody>
          <a:bodyPr lIns="216000" tIns="201600" rIns="180000" bIns="230400">
            <a:noAutofit/>
          </a:bodyPr>
          <a:lstStyle>
            <a:lvl1pPr>
              <a:defRPr sz="17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38998790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 pictures with 3 text boxes">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4936"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6" name="Bildplatzhalter 8"/>
          <p:cNvSpPr>
            <a:spLocks noGrp="1"/>
          </p:cNvSpPr>
          <p:nvPr>
            <p:ph type="pic" sz="quarter" idx="13" hasCustomPrompt="1"/>
          </p:nvPr>
        </p:nvSpPr>
        <p:spPr>
          <a:xfrm>
            <a:off x="3039532"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7" name="Bildplatzhalter 8"/>
          <p:cNvSpPr>
            <a:spLocks noGrp="1"/>
          </p:cNvSpPr>
          <p:nvPr>
            <p:ph type="pic" sz="quarter" idx="14" hasCustomPrompt="1"/>
          </p:nvPr>
        </p:nvSpPr>
        <p:spPr>
          <a:xfrm>
            <a:off x="6084000" y="0"/>
            <a:ext cx="3060000" cy="68592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buNone/>
            </a:pPr>
            <a:endParaRPr lang="en-GB" noProof="0"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a:solidFill>
                <a:prstClr val="white"/>
              </a:solidFill>
            </a:endParaRPr>
          </a:p>
        </p:txBody>
      </p:sp>
      <p:sp>
        <p:nvSpPr>
          <p:cNvPr id="10" name="Textplatzhalter 5"/>
          <p:cNvSpPr>
            <a:spLocks noGrp="1"/>
          </p:cNvSpPr>
          <p:nvPr>
            <p:ph type="body" sz="quarter" idx="15" hasCustomPrompt="1"/>
          </p:nvPr>
        </p:nvSpPr>
        <p:spPr>
          <a:xfrm>
            <a:off x="377756" y="4725304"/>
            <a:ext cx="2304000" cy="1440000"/>
          </a:xfrm>
          <a:solidFill>
            <a:schemeClr val="accent1"/>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3" name="Textplatzhalter 5"/>
          <p:cNvSpPr>
            <a:spLocks noGrp="1"/>
          </p:cNvSpPr>
          <p:nvPr>
            <p:ph type="body" sz="quarter" idx="17" hasCustomPrompt="1"/>
          </p:nvPr>
        </p:nvSpPr>
        <p:spPr>
          <a:xfrm>
            <a:off x="3417532" y="4725304"/>
            <a:ext cx="2304000" cy="1440000"/>
          </a:xfrm>
          <a:solidFill>
            <a:schemeClr val="accent6"/>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
        <p:nvSpPr>
          <p:cNvPr id="15" name="Textplatzhalter 5"/>
          <p:cNvSpPr>
            <a:spLocks noGrp="1"/>
          </p:cNvSpPr>
          <p:nvPr>
            <p:ph type="body" sz="quarter" idx="18" hasCustomPrompt="1"/>
          </p:nvPr>
        </p:nvSpPr>
        <p:spPr>
          <a:xfrm>
            <a:off x="6462000" y="4725304"/>
            <a:ext cx="2304000" cy="1440000"/>
          </a:xfrm>
          <a:solidFill>
            <a:srgbClr val="64B42D"/>
          </a:solidFill>
        </p:spPr>
        <p:txBody>
          <a:bodyPr lIns="216000" tIns="201600" rIns="180000" bIns="230400">
            <a:noAutofit/>
          </a:bodyPr>
          <a:lstStyle>
            <a:lvl1pPr>
              <a:defRPr sz="1200" b="0">
                <a:solidFill>
                  <a:schemeClr val="bg1"/>
                </a:solidFill>
              </a:defRPr>
            </a:lvl1pPr>
            <a:lvl4pPr>
              <a:defRPr>
                <a:solidFill>
                  <a:schemeClr val="bg1"/>
                </a:solidFill>
              </a:defRPr>
            </a:lvl4pPr>
          </a:lstStyle>
          <a:p>
            <a:pPr lvl="0"/>
            <a:r>
              <a:rPr lang="hu-HU" noProof="0" dirty="0"/>
              <a:t>Kattintson a cím hozzáadásához</a:t>
            </a:r>
            <a:endParaRPr lang="en-GB" noProof="0" dirty="0"/>
          </a:p>
        </p:txBody>
      </p:sp>
    </p:spTree>
    <p:extLst>
      <p:ext uri="{BB962C8B-B14F-4D97-AF65-F5344CB8AC3E}">
        <p14:creationId xmlns:p14="http://schemas.microsoft.com/office/powerpoint/2010/main" val="385202525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ummary Print">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6"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1" name="Textplatzhalter 5"/>
          <p:cNvSpPr>
            <a:spLocks noGrp="1"/>
          </p:cNvSpPr>
          <p:nvPr>
            <p:ph type="body" sz="quarter" idx="13" hasCustomPrompt="1"/>
          </p:nvPr>
        </p:nvSpPr>
        <p:spPr>
          <a:xfrm>
            <a:off x="385917" y="324898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2"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3" name="Textplatzhalter 5"/>
          <p:cNvSpPr>
            <a:spLocks noGrp="1"/>
          </p:cNvSpPr>
          <p:nvPr>
            <p:ph type="body" sz="quarter" idx="15" hasCustomPrompt="1"/>
          </p:nvPr>
        </p:nvSpPr>
        <p:spPr>
          <a:xfrm>
            <a:off x="4426987" y="3933056"/>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277197073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ummary Screen">
    <p:bg bwMode="gray">
      <p:bgPr>
        <a:solidFill>
          <a:schemeClr val="tx2"/>
        </a:solidFill>
        <a:effectLst/>
      </p:bgPr>
    </p:bg>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4" name="Foliennummernplatzhalter 3"/>
          <p:cNvSpPr>
            <a:spLocks noGrp="1"/>
          </p:cNvSpPr>
          <p:nvPr>
            <p:ph type="sldNum" sz="quarter" idx="11"/>
          </p:nvPr>
        </p:nvSpPr>
        <p:spPr/>
        <p:txBody>
          <a:bodyPr/>
          <a:lstStyle>
            <a:lvl1pPr>
              <a:defRPr>
                <a:solidFill>
                  <a:schemeClr val="bg1"/>
                </a:solidFill>
              </a:defRPr>
            </a:lvl1pPr>
          </a:lstStyle>
          <a:p>
            <a:fld id="{F05F51B1-EF07-4A0A-8ED6-43388CBBB34F}" type="slidenum">
              <a:rPr lang="en-GB" smtClean="0">
                <a:solidFill>
                  <a:prstClr val="white"/>
                </a:solidFill>
              </a:rPr>
              <a:pPr/>
              <a:t>‹#›</a:t>
            </a:fld>
            <a:endParaRPr lang="en-GB" dirty="0">
              <a:solidFill>
                <a:prstClr val="white"/>
              </a:solidFill>
            </a:endParaRPr>
          </a:p>
        </p:txBody>
      </p:sp>
      <p:sp>
        <p:nvSpPr>
          <p:cNvPr id="10" name="Textplatzhalter 5"/>
          <p:cNvSpPr>
            <a:spLocks noGrp="1"/>
          </p:cNvSpPr>
          <p:nvPr>
            <p:ph type="body" sz="quarter" idx="12" hasCustomPrompt="1"/>
          </p:nvPr>
        </p:nvSpPr>
        <p:spPr>
          <a:xfrm>
            <a:off x="1249917" y="1316765"/>
            <a:ext cx="2880000" cy="1728000"/>
          </a:xfrm>
          <a:solidFill>
            <a:schemeClr val="accent1"/>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4" name="Textplatzhalter 5"/>
          <p:cNvSpPr>
            <a:spLocks noGrp="1"/>
          </p:cNvSpPr>
          <p:nvPr>
            <p:ph type="body" sz="quarter" idx="13" hasCustomPrompt="1"/>
          </p:nvPr>
        </p:nvSpPr>
        <p:spPr>
          <a:xfrm>
            <a:off x="385917" y="3250800"/>
            <a:ext cx="3744000" cy="1728000"/>
          </a:xfrm>
          <a:solidFill>
            <a:schemeClr val="accent3"/>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5" name="Textplatzhalter 5"/>
          <p:cNvSpPr>
            <a:spLocks noGrp="1"/>
          </p:cNvSpPr>
          <p:nvPr>
            <p:ph type="body" sz="quarter" idx="14" hasCustomPrompt="1"/>
          </p:nvPr>
        </p:nvSpPr>
        <p:spPr>
          <a:xfrm>
            <a:off x="4426987" y="1943951"/>
            <a:ext cx="2880000" cy="1728000"/>
          </a:xfrm>
          <a:solidFill>
            <a:schemeClr val="accent5"/>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
        <p:nvSpPr>
          <p:cNvPr id="16" name="Textplatzhalter 5"/>
          <p:cNvSpPr>
            <a:spLocks noGrp="1"/>
          </p:cNvSpPr>
          <p:nvPr>
            <p:ph type="body" sz="quarter" idx="15" hasCustomPrompt="1"/>
          </p:nvPr>
        </p:nvSpPr>
        <p:spPr>
          <a:xfrm>
            <a:off x="4426987" y="3934800"/>
            <a:ext cx="3744000" cy="1728000"/>
          </a:xfrm>
          <a:solidFill>
            <a:srgbClr val="64B42D"/>
          </a:solidFill>
        </p:spPr>
        <p:txBody>
          <a:bodyPr lIns="216000" tIns="201600" rIns="180000" bIns="230400">
            <a:noAutofit/>
          </a:bodyPr>
          <a:lstStyle>
            <a:lvl1pPr>
              <a:defRPr>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grpSp>
        <p:nvGrpSpPr>
          <p:cNvPr id="34" name="Gruppieren 33"/>
          <p:cNvGrpSpPr/>
          <p:nvPr userDrawn="1"/>
        </p:nvGrpSpPr>
        <p:grpSpPr>
          <a:xfrm>
            <a:off x="575556" y="-166621"/>
            <a:ext cx="7416824" cy="144000"/>
            <a:chOff x="575556" y="-124966"/>
            <a:chExt cx="7416824" cy="108000"/>
          </a:xfrm>
        </p:grpSpPr>
        <p:sp>
          <p:nvSpPr>
            <p:cNvPr id="35" name="Freihandform 3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3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3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9" name="Gruppieren 38"/>
          <p:cNvGrpSpPr/>
          <p:nvPr userDrawn="1"/>
        </p:nvGrpSpPr>
        <p:grpSpPr>
          <a:xfrm>
            <a:off x="575556" y="6880621"/>
            <a:ext cx="7416824" cy="144000"/>
            <a:chOff x="575556" y="5160466"/>
            <a:chExt cx="7416824" cy="108000"/>
          </a:xfrm>
        </p:grpSpPr>
        <p:sp>
          <p:nvSpPr>
            <p:cNvPr id="40" name="Freihandform 3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4" name="Gruppieren 43"/>
          <p:cNvGrpSpPr/>
          <p:nvPr userDrawn="1"/>
        </p:nvGrpSpPr>
        <p:grpSpPr>
          <a:xfrm>
            <a:off x="-165953" y="1448781"/>
            <a:ext cx="144001" cy="4891981"/>
            <a:chOff x="-165953" y="1448781"/>
            <a:chExt cx="144001" cy="4891981"/>
          </a:xfrm>
        </p:grpSpPr>
        <p:sp>
          <p:nvSpPr>
            <p:cNvPr id="4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7" name="Freihandform 4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8" name="Gruppieren 47"/>
          <p:cNvGrpSpPr/>
          <p:nvPr userDrawn="1"/>
        </p:nvGrpSpPr>
        <p:grpSpPr>
          <a:xfrm>
            <a:off x="9166242" y="1448781"/>
            <a:ext cx="144000" cy="4896542"/>
            <a:chOff x="9166242" y="1448781"/>
            <a:chExt cx="144000" cy="4896542"/>
          </a:xfrm>
        </p:grpSpPr>
        <p:sp>
          <p:nvSpPr>
            <p:cNvPr id="4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8" name="Csoportba foglalás 27"/>
          <p:cNvGrpSpPr/>
          <p:nvPr userDrawn="1"/>
        </p:nvGrpSpPr>
        <p:grpSpPr>
          <a:xfrm>
            <a:off x="6768244" y="274367"/>
            <a:ext cx="2123811" cy="560089"/>
            <a:chOff x="6768244" y="274365"/>
            <a:chExt cx="2123811" cy="560089"/>
          </a:xfrm>
        </p:grpSpPr>
        <p:pic>
          <p:nvPicPr>
            <p:cNvPr id="29" name="Kép 2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30" name="Kép 2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24705557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5" name="Textplatzhalter 8"/>
          <p:cNvSpPr>
            <a:spLocks noGrp="1"/>
          </p:cNvSpPr>
          <p:nvPr>
            <p:ph type="body" sz="quarter" idx="14" hasCustomPrompt="1"/>
          </p:nvPr>
        </p:nvSpPr>
        <p:spPr>
          <a:xfrm>
            <a:off x="576000" y="909300"/>
            <a:ext cx="7417063" cy="215444"/>
          </a:xfrm>
        </p:spPr>
        <p:txBody>
          <a:bodyPr anchor="ctr" anchorCtr="0"/>
          <a:lstStyle>
            <a:lvl1pPr marL="0" indent="0">
              <a:spcBef>
                <a:spcPts val="0"/>
              </a:spcBef>
              <a:buNone/>
              <a:defRPr sz="140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Fejezet cím</a:t>
            </a:r>
            <a:endParaRPr lang="en-GB" noProof="0" dirty="0"/>
          </a:p>
        </p:txBody>
      </p:sp>
      <p:sp>
        <p:nvSpPr>
          <p:cNvPr id="8" name="Textplatzhalter 5"/>
          <p:cNvSpPr>
            <a:spLocks noGrp="1"/>
          </p:cNvSpPr>
          <p:nvPr>
            <p:ph type="body" sz="quarter" idx="13" hasCustomPrompt="1"/>
          </p:nvPr>
        </p:nvSpPr>
        <p:spPr>
          <a:xfrm>
            <a:off x="574058" y="1736531"/>
            <a:ext cx="5760000" cy="1116720"/>
          </a:xfrm>
          <a:solidFill>
            <a:schemeClr val="accent3"/>
          </a:solidFill>
        </p:spPr>
        <p:txBody>
          <a:bodyPr lIns="216000" tIns="201600" rIns="180000" bIns="630000">
            <a:spAutoFit/>
          </a:bodyPr>
          <a:lstStyle>
            <a:lvl1pPr marL="0" indent="0">
              <a:buNone/>
              <a:defRPr sz="1800">
                <a:solidFill>
                  <a:schemeClr val="bg1"/>
                </a:solidFill>
              </a:defRPr>
            </a:lvl1pPr>
            <a:lvl4pPr>
              <a:defRPr>
                <a:solidFill>
                  <a:schemeClr val="bg1"/>
                </a:solidFill>
              </a:defRPr>
            </a:lvl4pPr>
          </a:lstStyle>
          <a:p>
            <a:pPr lvl="0"/>
            <a:r>
              <a:rPr lang="hu-HU" noProof="0" dirty="0"/>
              <a:t>Kattintson a szöveghozzáadáshoz</a:t>
            </a:r>
            <a:endParaRPr lang="en-GB" noProof="0" dirty="0"/>
          </a:p>
        </p:txBody>
      </p:sp>
    </p:spTree>
    <p:extLst>
      <p:ext uri="{BB962C8B-B14F-4D97-AF65-F5344CB8AC3E}">
        <p14:creationId xmlns:p14="http://schemas.microsoft.com/office/powerpoint/2010/main" val="16499568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Screen">
    <p:bg bwMode="gray">
      <p:bgPr>
        <a:solidFill>
          <a:schemeClr val="accent2"/>
        </a:solidFill>
        <a:effectLst/>
      </p:bgPr>
    </p:bg>
    <p:spTree>
      <p:nvGrpSpPr>
        <p:cNvPr id="1" name=""/>
        <p:cNvGrpSpPr/>
        <p:nvPr/>
      </p:nvGrpSpPr>
      <p:grpSpPr>
        <a:xfrm>
          <a:off x="0" y="0"/>
          <a:ext cx="0" cy="0"/>
          <a:chOff x="0" y="0"/>
          <a:chExt cx="0" cy="0"/>
        </a:xfrm>
      </p:grpSpPr>
      <p:grpSp>
        <p:nvGrpSpPr>
          <p:cNvPr id="24" name="Gruppieren 23"/>
          <p:cNvGrpSpPr/>
          <p:nvPr userDrawn="1"/>
        </p:nvGrpSpPr>
        <p:grpSpPr>
          <a:xfrm>
            <a:off x="575556" y="-166621"/>
            <a:ext cx="7416824" cy="144000"/>
            <a:chOff x="575556" y="-124966"/>
            <a:chExt cx="7416824" cy="108000"/>
          </a:xfrm>
        </p:grpSpPr>
        <p:sp>
          <p:nvSpPr>
            <p:cNvPr id="25" name="Freihandform 24"/>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6" name="Freihandform 25"/>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7" name="Freihandform 26"/>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29" name="Gruppieren 28"/>
          <p:cNvGrpSpPr/>
          <p:nvPr userDrawn="1"/>
        </p:nvGrpSpPr>
        <p:grpSpPr>
          <a:xfrm>
            <a:off x="575556" y="6880621"/>
            <a:ext cx="7416824" cy="144000"/>
            <a:chOff x="575556" y="5160466"/>
            <a:chExt cx="7416824" cy="108000"/>
          </a:xfrm>
        </p:grpSpPr>
        <p:sp>
          <p:nvSpPr>
            <p:cNvPr id="30" name="Freihandform 29"/>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30"/>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4" name="Gruppieren 33"/>
          <p:cNvGrpSpPr/>
          <p:nvPr userDrawn="1"/>
        </p:nvGrpSpPr>
        <p:grpSpPr>
          <a:xfrm>
            <a:off x="-165953" y="1448781"/>
            <a:ext cx="144001" cy="4891981"/>
            <a:chOff x="-165953" y="1448781"/>
            <a:chExt cx="144001" cy="4891981"/>
          </a:xfrm>
        </p:grpSpPr>
        <p:sp>
          <p:nvSpPr>
            <p:cNvPr id="3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3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8" name="Gruppieren 37"/>
          <p:cNvGrpSpPr/>
          <p:nvPr userDrawn="1"/>
        </p:nvGrpSpPr>
        <p:grpSpPr>
          <a:xfrm>
            <a:off x="9166242" y="1448781"/>
            <a:ext cx="144000" cy="4896542"/>
            <a:chOff x="9166242" y="1448781"/>
            <a:chExt cx="144000" cy="4896542"/>
          </a:xfrm>
        </p:grpSpPr>
        <p:sp>
          <p:nvSpPr>
            <p:cNvPr id="3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2" name="Kép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2" name="Csoportba foglalás 21"/>
          <p:cNvGrpSpPr/>
          <p:nvPr userDrawn="1"/>
        </p:nvGrpSpPr>
        <p:grpSpPr>
          <a:xfrm>
            <a:off x="6768244" y="274367"/>
            <a:ext cx="2123811" cy="560089"/>
            <a:chOff x="6768244" y="274365"/>
            <a:chExt cx="2123811" cy="560089"/>
          </a:xfrm>
        </p:grpSpPr>
        <p:pic>
          <p:nvPicPr>
            <p:cNvPr id="23" name="Kép 2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323240625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Tree>
    <p:extLst>
      <p:ext uri="{BB962C8B-B14F-4D97-AF65-F5344CB8AC3E}">
        <p14:creationId xmlns:p14="http://schemas.microsoft.com/office/powerpoint/2010/main" val="499493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Keyword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vert="horz" wrap="square" lIns="0" tIns="0" rIns="0" bIns="0" rtlCol="0" anchor="t" anchorCtr="0">
            <a:spAutoFit/>
          </a:bodyPr>
          <a:lstStyle>
            <a:lvl1pPr algn="ctr">
              <a:defRPr lang="de-DE" sz="8600" b="0" cap="all" spc="300" baseline="0" dirty="0">
                <a:solidFill>
                  <a:srgbClr val="C81E82"/>
                </a:solidFill>
              </a:defRPr>
            </a:lvl1pPr>
          </a:lstStyle>
          <a:p>
            <a:pPr lvl="0" algn="ctr"/>
            <a:r>
              <a:rPr lang="hu-HU" noProof="0" dirty="0"/>
              <a:t>Kulcsszó</a:t>
            </a:r>
            <a:endParaRPr lang="en-GB" noProof="0" dirty="0"/>
          </a:p>
        </p:txBody>
      </p:sp>
    </p:spTree>
    <p:extLst>
      <p:ext uri="{BB962C8B-B14F-4D97-AF65-F5344CB8AC3E}">
        <p14:creationId xmlns:p14="http://schemas.microsoft.com/office/powerpoint/2010/main" val="23106897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Keyword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150938" y="2364499"/>
            <a:ext cx="6842125" cy="1191095"/>
          </a:xfrm>
        </p:spPr>
        <p:txBody>
          <a:bodyPr/>
          <a:lstStyle>
            <a:lvl1pPr algn="ctr">
              <a:defRPr sz="8600" b="0" cap="all" spc="300" baseline="0">
                <a:solidFill>
                  <a:schemeClr val="bg1"/>
                </a:solidFill>
              </a:defRPr>
            </a:lvl1pPr>
          </a:lstStyle>
          <a:p>
            <a:r>
              <a:rPr lang="hu-HU" noProof="0" dirty="0"/>
              <a:t>Kulcsszó</a:t>
            </a:r>
            <a:endParaRPr lang="en-GB" noProof="0" dirty="0"/>
          </a:p>
        </p:txBody>
      </p:sp>
      <p:grpSp>
        <p:nvGrpSpPr>
          <p:cNvPr id="26" name="Gruppieren 25"/>
          <p:cNvGrpSpPr/>
          <p:nvPr userDrawn="1"/>
        </p:nvGrpSpPr>
        <p:grpSpPr>
          <a:xfrm>
            <a:off x="575556" y="-166621"/>
            <a:ext cx="7416824" cy="144000"/>
            <a:chOff x="575556" y="-124966"/>
            <a:chExt cx="7416824" cy="108000"/>
          </a:xfrm>
        </p:grpSpPr>
        <p:sp>
          <p:nvSpPr>
            <p:cNvPr id="27" name="Freihandform 26"/>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8" name="Freihandform 27"/>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29" name="Freihandform 28"/>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4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44" name="Kép 4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3" name="Csoportba foglalás 22"/>
          <p:cNvGrpSpPr/>
          <p:nvPr userDrawn="1"/>
        </p:nvGrpSpPr>
        <p:grpSpPr>
          <a:xfrm>
            <a:off x="6768244" y="274367"/>
            <a:ext cx="2123811" cy="560089"/>
            <a:chOff x="6768244" y="274365"/>
            <a:chExt cx="2123811" cy="560089"/>
          </a:xfrm>
        </p:grpSpPr>
        <p:pic>
          <p:nvPicPr>
            <p:cNvPr id="24" name="Kép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43969" y="274365"/>
              <a:ext cx="1848086" cy="221717"/>
            </a:xfrm>
            <a:prstGeom prst="rect">
              <a:avLst/>
            </a:prstGeom>
          </p:spPr>
        </p:pic>
        <p:pic>
          <p:nvPicPr>
            <p:cNvPr id="25" name="Kép 2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768244" y="612781"/>
              <a:ext cx="2123811" cy="221673"/>
            </a:xfrm>
            <a:prstGeom prst="rect">
              <a:avLst/>
            </a:prstGeom>
          </p:spPr>
        </p:pic>
      </p:grpSp>
    </p:spTree>
    <p:extLst>
      <p:ext uri="{BB962C8B-B14F-4D97-AF65-F5344CB8AC3E}">
        <p14:creationId xmlns:p14="http://schemas.microsoft.com/office/powerpoint/2010/main" val="107038465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chemeClr val="accent3"/>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7"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4" name="Kép 6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5" name="Csoportba foglalás 24"/>
          <p:cNvGrpSpPr/>
          <p:nvPr userDrawn="1"/>
        </p:nvGrpSpPr>
        <p:grpSpPr>
          <a:xfrm>
            <a:off x="4578613" y="1354157"/>
            <a:ext cx="3413767" cy="900100"/>
            <a:chOff x="4579296" y="987574"/>
            <a:chExt cx="3413767" cy="900100"/>
          </a:xfrm>
        </p:grpSpPr>
        <p:pic>
          <p:nvPicPr>
            <p:cNvPr id="26" name="Kép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27" name="Kép 2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7038253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Contact partners Print">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569092" y="1909557"/>
            <a:ext cx="3456000" cy="3456000"/>
          </a:xfrm>
          <a:solidFill>
            <a:schemeClr val="accent3"/>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1538"/>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01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64002"/>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6291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1818"/>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1604"/>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5195"/>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58786"/>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8" name="Gruppieren 37"/>
          <p:cNvGrpSpPr/>
          <p:nvPr userDrawn="1"/>
        </p:nvGrpSpPr>
        <p:grpSpPr>
          <a:xfrm>
            <a:off x="-165953" y="1448781"/>
            <a:ext cx="144001" cy="4891981"/>
            <a:chOff x="-165953" y="1448781"/>
            <a:chExt cx="144001" cy="4891981"/>
          </a:xfrm>
        </p:grpSpPr>
        <p:sp>
          <p:nvSpPr>
            <p:cNvPr id="39"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50"/>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2" name="Gruppieren 51"/>
          <p:cNvGrpSpPr/>
          <p:nvPr userDrawn="1"/>
        </p:nvGrpSpPr>
        <p:grpSpPr>
          <a:xfrm>
            <a:off x="9166242" y="1448781"/>
            <a:ext cx="144000" cy="4896542"/>
            <a:chOff x="9166242" y="1448781"/>
            <a:chExt cx="144000" cy="4896542"/>
          </a:xfrm>
        </p:grpSpPr>
        <p:sp>
          <p:nvSpPr>
            <p:cNvPr id="53"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4"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3" name="Csoportba foglalás 32"/>
          <p:cNvGrpSpPr/>
          <p:nvPr userDrawn="1"/>
        </p:nvGrpSpPr>
        <p:grpSpPr>
          <a:xfrm>
            <a:off x="4578613" y="1354157"/>
            <a:ext cx="3413767" cy="900100"/>
            <a:chOff x="4579296" y="987574"/>
            <a:chExt cx="3413767" cy="900100"/>
          </a:xfrm>
        </p:grpSpPr>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5" name="Kép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7061863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Final slide Screen">
    <p:bg bwMode="gray">
      <p:bgPr>
        <a:solidFill>
          <a:schemeClr val="accent4"/>
        </a:solidFill>
        <a:effectLst/>
      </p:bgPr>
    </p:bg>
    <p:spTree>
      <p:nvGrpSpPr>
        <p:cNvPr id="1" name=""/>
        <p:cNvGrpSpPr/>
        <p:nvPr/>
      </p:nvGrpSpPr>
      <p:grpSpPr>
        <a:xfrm>
          <a:off x="0" y="0"/>
          <a:ext cx="0" cy="0"/>
          <a:chOff x="0" y="0"/>
          <a:chExt cx="0" cy="0"/>
        </a:xfrm>
      </p:grpSpPr>
      <p:sp>
        <p:nvSpPr>
          <p:cNvPr id="2" name="Titel 1"/>
          <p:cNvSpPr>
            <a:spLocks noGrp="1"/>
          </p:cNvSpPr>
          <p:nvPr>
            <p:ph type="ctrTitle" hasCustomPrompt="1"/>
          </p:nvPr>
        </p:nvSpPr>
        <p:spPr bwMode="gray">
          <a:xfrm>
            <a:off x="568643" y="3176792"/>
            <a:ext cx="3456000" cy="1728000"/>
          </a:xfrm>
          <a:solidFill>
            <a:srgbClr val="E60055"/>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grpSp>
        <p:nvGrpSpPr>
          <p:cNvPr id="29" name="Gruppieren 28"/>
          <p:cNvGrpSpPr/>
          <p:nvPr userDrawn="1"/>
        </p:nvGrpSpPr>
        <p:grpSpPr>
          <a:xfrm>
            <a:off x="-165953" y="1448781"/>
            <a:ext cx="144001" cy="4891981"/>
            <a:chOff x="-165953" y="1448781"/>
            <a:chExt cx="144001" cy="4891981"/>
          </a:xfrm>
        </p:grpSpPr>
        <p:sp>
          <p:nvSpPr>
            <p:cNvPr id="3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2" name="Freihandform 3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33" name="Gruppieren 32"/>
          <p:cNvGrpSpPr/>
          <p:nvPr userDrawn="1"/>
        </p:nvGrpSpPr>
        <p:grpSpPr>
          <a:xfrm>
            <a:off x="9166242" y="1448781"/>
            <a:ext cx="144000" cy="4896542"/>
            <a:chOff x="9166242" y="1448781"/>
            <a:chExt cx="144000" cy="4896542"/>
          </a:xfrm>
        </p:grpSpPr>
        <p:sp>
          <p:nvSpPr>
            <p:cNvPr id="3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62" name="Kép 6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27" name="Csoportba foglalás 26"/>
          <p:cNvGrpSpPr/>
          <p:nvPr userDrawn="1"/>
        </p:nvGrpSpPr>
        <p:grpSpPr>
          <a:xfrm>
            <a:off x="4584988" y="1354185"/>
            <a:ext cx="3413084" cy="908818"/>
            <a:chOff x="5113755" y="971436"/>
            <a:chExt cx="3413084" cy="908818"/>
          </a:xfrm>
        </p:grpSpPr>
        <p:pic>
          <p:nvPicPr>
            <p:cNvPr id="28" name="Kép 2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7" name="Kép 3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14167557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Contact partners Screen">
    <p:bg bwMode="gray">
      <p:bgPr>
        <a:solidFill>
          <a:schemeClr val="accent4"/>
        </a:solidFill>
        <a:effectLst/>
      </p:bgPr>
    </p:bg>
    <p:spTree>
      <p:nvGrpSpPr>
        <p:cNvPr id="1" name=""/>
        <p:cNvGrpSpPr/>
        <p:nvPr/>
      </p:nvGrpSpPr>
      <p:grpSpPr>
        <a:xfrm>
          <a:off x="0" y="0"/>
          <a:ext cx="0" cy="0"/>
          <a:chOff x="0" y="0"/>
          <a:chExt cx="0" cy="0"/>
        </a:xfrm>
      </p:grpSpPr>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23" name="Titel 1"/>
          <p:cNvSpPr>
            <a:spLocks noGrp="1"/>
          </p:cNvSpPr>
          <p:nvPr>
            <p:ph type="ctrTitle" hasCustomPrompt="1"/>
          </p:nvPr>
        </p:nvSpPr>
        <p:spPr bwMode="gray">
          <a:xfrm>
            <a:off x="569092" y="1909557"/>
            <a:ext cx="3456000" cy="3456000"/>
          </a:xfrm>
          <a:solidFill>
            <a:srgbClr val="E60055"/>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24" name="Textplatzhalter 8"/>
          <p:cNvSpPr>
            <a:spLocks noGrp="1"/>
          </p:cNvSpPr>
          <p:nvPr>
            <p:ph type="body" sz="quarter" idx="13" hasCustomPrompt="1"/>
          </p:nvPr>
        </p:nvSpPr>
        <p:spPr bwMode="gray">
          <a:xfrm>
            <a:off x="569092" y="28332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5" name="Textplatzhalter 8"/>
          <p:cNvSpPr>
            <a:spLocks noGrp="1"/>
          </p:cNvSpPr>
          <p:nvPr>
            <p:ph type="body" sz="quarter" idx="14" hasCustomPrompt="1"/>
          </p:nvPr>
        </p:nvSpPr>
        <p:spPr bwMode="gray">
          <a:xfrm>
            <a:off x="569092" y="3848400"/>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569092" y="304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569092" y="32532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569092" y="34632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29" name="Textplatzhalter 8"/>
          <p:cNvSpPr>
            <a:spLocks noGrp="1"/>
          </p:cNvSpPr>
          <p:nvPr>
            <p:ph type="body" sz="quarter" idx="18" hasCustomPrompt="1"/>
          </p:nvPr>
        </p:nvSpPr>
        <p:spPr bwMode="gray">
          <a:xfrm>
            <a:off x="569092" y="4052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30" name="Textplatzhalter 8"/>
          <p:cNvSpPr>
            <a:spLocks noGrp="1"/>
          </p:cNvSpPr>
          <p:nvPr>
            <p:ph type="body" sz="quarter" idx="19" hasCustomPrompt="1"/>
          </p:nvPr>
        </p:nvSpPr>
        <p:spPr bwMode="gray">
          <a:xfrm>
            <a:off x="569092" y="4256400"/>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31" name="Textplatzhalter 8"/>
          <p:cNvSpPr>
            <a:spLocks noGrp="1"/>
          </p:cNvSpPr>
          <p:nvPr>
            <p:ph type="body" sz="quarter" idx="20" hasCustomPrompt="1"/>
          </p:nvPr>
        </p:nvSpPr>
        <p:spPr bwMode="gray">
          <a:xfrm>
            <a:off x="569092" y="4460400"/>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9" name="Gruppieren 38"/>
          <p:cNvGrpSpPr/>
          <p:nvPr userDrawn="1"/>
        </p:nvGrpSpPr>
        <p:grpSpPr>
          <a:xfrm>
            <a:off x="-165953" y="1448781"/>
            <a:ext cx="144001" cy="4891981"/>
            <a:chOff x="-165953" y="1448781"/>
            <a:chExt cx="144001" cy="4891981"/>
          </a:xfrm>
        </p:grpSpPr>
        <p:sp>
          <p:nvSpPr>
            <p:cNvPr id="40"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1"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51"/>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53" name="Gruppieren 52"/>
          <p:cNvGrpSpPr/>
          <p:nvPr userDrawn="1"/>
        </p:nvGrpSpPr>
        <p:grpSpPr>
          <a:xfrm>
            <a:off x="9166242" y="1448781"/>
            <a:ext cx="144000" cy="4896542"/>
            <a:chOff x="9166242" y="1448781"/>
            <a:chExt cx="144000" cy="4896542"/>
          </a:xfrm>
        </p:grpSpPr>
        <p:sp>
          <p:nvSpPr>
            <p:cNvPr id="5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2" name="Kép 7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p:nvPr userDrawn="1"/>
        </p:nvGrpSpPr>
        <p:grpSpPr>
          <a:xfrm>
            <a:off x="4584988" y="1354185"/>
            <a:ext cx="3413084" cy="908818"/>
            <a:chOff x="5113755" y="971436"/>
            <a:chExt cx="3413084" cy="908818"/>
          </a:xfrm>
        </p:grpSpPr>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34" name="Kép 3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6928716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inal slide with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dirty="0"/>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9" name="Titel 1"/>
          <p:cNvSpPr>
            <a:spLocks noGrp="1"/>
          </p:cNvSpPr>
          <p:nvPr>
            <p:ph type="ctrTitle" hasCustomPrompt="1"/>
          </p:nvPr>
        </p:nvSpPr>
        <p:spPr bwMode="gray">
          <a:xfrm>
            <a:off x="576263" y="1875179"/>
            <a:ext cx="3456000" cy="1728000"/>
          </a:xfrm>
          <a:solidFill>
            <a:srgbClr val="64B42D"/>
          </a:solidFill>
        </p:spPr>
        <p:txBody>
          <a:bodyPr lIns="396000" tIns="396000" rIns="396000" bIns="432000">
            <a:noAutofit/>
          </a:bodyPr>
          <a:lstStyle>
            <a:lvl1pPr>
              <a:defRPr sz="2500" b="0">
                <a:solidFill>
                  <a:schemeClr val="bg1"/>
                </a:solidFill>
              </a:defRPr>
            </a:lvl1pPr>
          </a:lstStyle>
          <a:p>
            <a:r>
              <a:rPr lang="hu-HU" noProof="0" dirty="0"/>
              <a:t>Kattintson a cím hozzáadásához</a:t>
            </a:r>
            <a:endParaRPr lang="en-GB" noProof="0" dirty="0"/>
          </a:p>
        </p:txBody>
      </p:sp>
    </p:spTree>
    <p:extLst>
      <p:ext uri="{BB962C8B-B14F-4D97-AF65-F5344CB8AC3E}">
        <p14:creationId xmlns:p14="http://schemas.microsoft.com/office/powerpoint/2010/main" val="52391191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ntact partners with fullscreen picture">
    <p:spTree>
      <p:nvGrpSpPr>
        <p:cNvPr id="1" name=""/>
        <p:cNvGrpSpPr/>
        <p:nvPr/>
      </p:nvGrpSpPr>
      <p:grpSpPr>
        <a:xfrm>
          <a:off x="0" y="0"/>
          <a:ext cx="0" cy="0"/>
          <a:chOff x="0" y="0"/>
          <a:chExt cx="0" cy="0"/>
        </a:xfrm>
      </p:grpSpPr>
      <p:sp>
        <p:nvSpPr>
          <p:cNvPr id="5" name="Bildplatzhalter 8"/>
          <p:cNvSpPr>
            <a:spLocks noGrp="1"/>
          </p:cNvSpPr>
          <p:nvPr>
            <p:ph type="pic" sz="quarter" idx="12" hasCustomPrompt="1"/>
          </p:nvPr>
        </p:nvSpPr>
        <p:spPr>
          <a:xfrm>
            <a:off x="0" y="0"/>
            <a:ext cx="9144000" cy="6858000"/>
          </a:xfrm>
          <a:blipFill>
            <a:blip r:embed="rId2"/>
            <a:stretch>
              <a:fillRect/>
            </a:stretch>
          </a:blipFill>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a:t>Fénykép</a:t>
            </a:r>
            <a:endParaRPr lang="en-GB" dirty="0"/>
          </a:p>
        </p:txBody>
      </p:sp>
      <p:sp>
        <p:nvSpPr>
          <p:cNvPr id="3" name="Fußzeilenplatzhalter 2"/>
          <p:cNvSpPr>
            <a:spLocks noGrp="1"/>
          </p:cNvSpPr>
          <p:nvPr>
            <p:ph type="ftr" sz="quarter" idx="10"/>
          </p:nvPr>
        </p:nvSpPr>
        <p:spPr/>
        <p:txBody>
          <a:bodyPr/>
          <a:lstStyle>
            <a:lvl1pPr>
              <a:defRPr>
                <a:solidFill>
                  <a:schemeClr val="bg1"/>
                </a:solidFill>
              </a:defRPr>
            </a:lvl1pPr>
          </a:lstStyle>
          <a:p>
            <a:r>
              <a:rPr lang="hu-HU">
                <a:solidFill>
                  <a:prstClr val="white"/>
                </a:solidFill>
              </a:rPr>
              <a:t>ELMŰ Hálózat - ÉMÁSZ Hálózat · Név · ÉÉÉÉ Hónap NN</a:t>
            </a:r>
            <a:endParaRPr lang="en-GB" dirty="0">
              <a:solidFill>
                <a:prstClr val="white"/>
              </a:solidFill>
            </a:endParaRPr>
          </a:p>
        </p:txBody>
      </p:sp>
      <p:sp>
        <p:nvSpPr>
          <p:cNvPr id="13" name="Titel 1"/>
          <p:cNvSpPr>
            <a:spLocks noGrp="1"/>
          </p:cNvSpPr>
          <p:nvPr>
            <p:ph type="ctrTitle" hasCustomPrompt="1"/>
          </p:nvPr>
        </p:nvSpPr>
        <p:spPr bwMode="gray">
          <a:xfrm>
            <a:off x="569092" y="1909557"/>
            <a:ext cx="3456000" cy="3456000"/>
          </a:xfrm>
          <a:solidFill>
            <a:srgbClr val="64B42D"/>
          </a:solidFill>
        </p:spPr>
        <p:txBody>
          <a:bodyPr lIns="360000" tIns="360000" rIns="270000" bIns="270000">
            <a:noAutofit/>
          </a:bodyPr>
          <a:lstStyle>
            <a:lvl1pPr>
              <a:defRPr sz="2400">
                <a:solidFill>
                  <a:schemeClr val="bg1"/>
                </a:solidFill>
              </a:defRPr>
            </a:lvl1pPr>
          </a:lstStyle>
          <a:p>
            <a:r>
              <a:rPr lang="hu-HU" noProof="0" dirty="0"/>
              <a:t>Kapcsolattartók</a:t>
            </a:r>
            <a:endParaRPr lang="en-GB" noProof="0" dirty="0"/>
          </a:p>
        </p:txBody>
      </p:sp>
      <p:sp>
        <p:nvSpPr>
          <p:cNvPr id="14" name="Textplatzhalter 8"/>
          <p:cNvSpPr>
            <a:spLocks noGrp="1"/>
          </p:cNvSpPr>
          <p:nvPr>
            <p:ph type="body" sz="quarter" idx="13" hasCustomPrompt="1"/>
          </p:nvPr>
        </p:nvSpPr>
        <p:spPr bwMode="gray">
          <a:xfrm>
            <a:off x="569092" y="28332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5" name="Textplatzhalter 8"/>
          <p:cNvSpPr>
            <a:spLocks noGrp="1"/>
          </p:cNvSpPr>
          <p:nvPr>
            <p:ph type="body" sz="quarter" idx="14" hasCustomPrompt="1"/>
          </p:nvPr>
        </p:nvSpPr>
        <p:spPr bwMode="gray">
          <a:xfrm>
            <a:off x="569092" y="3848400"/>
            <a:ext cx="3420000" cy="184666"/>
          </a:xfrm>
          <a:solidFill>
            <a:srgbClr val="64B42D"/>
          </a:solidFill>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5" hasCustomPrompt="1"/>
          </p:nvPr>
        </p:nvSpPr>
        <p:spPr bwMode="gray">
          <a:xfrm>
            <a:off x="569092" y="304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Beosztás</a:t>
            </a:r>
            <a:endParaRPr lang="en-GB" noProof="0" dirty="0"/>
          </a:p>
        </p:txBody>
      </p:sp>
      <p:sp>
        <p:nvSpPr>
          <p:cNvPr id="17" name="Textplatzhalter 8"/>
          <p:cNvSpPr>
            <a:spLocks noGrp="1"/>
          </p:cNvSpPr>
          <p:nvPr>
            <p:ph type="body" sz="quarter" idx="16" hasCustomPrompt="1"/>
          </p:nvPr>
        </p:nvSpPr>
        <p:spPr bwMode="gray">
          <a:xfrm>
            <a:off x="569092" y="32532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17" hasCustomPrompt="1"/>
          </p:nvPr>
        </p:nvSpPr>
        <p:spPr bwMode="gray">
          <a:xfrm>
            <a:off x="569092" y="34632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9" name="Textplatzhalter 8"/>
          <p:cNvSpPr>
            <a:spLocks noGrp="1"/>
          </p:cNvSpPr>
          <p:nvPr>
            <p:ph type="body" sz="quarter" idx="18" hasCustomPrompt="1"/>
          </p:nvPr>
        </p:nvSpPr>
        <p:spPr bwMode="gray">
          <a:xfrm>
            <a:off x="569092" y="4052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0" name="Textplatzhalter 8"/>
          <p:cNvSpPr>
            <a:spLocks noGrp="1"/>
          </p:cNvSpPr>
          <p:nvPr>
            <p:ph type="body" sz="quarter" idx="19" hasCustomPrompt="1"/>
          </p:nvPr>
        </p:nvSpPr>
        <p:spPr bwMode="gray">
          <a:xfrm>
            <a:off x="569092" y="4256400"/>
            <a:ext cx="3420000" cy="184666"/>
          </a:xfrm>
          <a:solidFill>
            <a:srgbClr val="64B42D"/>
          </a:solidFill>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1" name="Textplatzhalter 8"/>
          <p:cNvSpPr>
            <a:spLocks noGrp="1"/>
          </p:cNvSpPr>
          <p:nvPr>
            <p:ph type="body" sz="quarter" idx="20" hasCustomPrompt="1"/>
          </p:nvPr>
        </p:nvSpPr>
        <p:spPr bwMode="gray">
          <a:xfrm>
            <a:off x="569092" y="4460400"/>
            <a:ext cx="3420000" cy="184666"/>
          </a:xfrm>
          <a:solidFill>
            <a:srgbClr val="64B42D"/>
          </a:solidFill>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9822409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Contact partners with picture">
    <p:spTree>
      <p:nvGrpSpPr>
        <p:cNvPr id="1" name=""/>
        <p:cNvGrpSpPr/>
        <p:nvPr/>
      </p:nvGrpSpPr>
      <p:grpSpPr>
        <a:xfrm>
          <a:off x="0" y="0"/>
          <a:ext cx="0" cy="0"/>
          <a:chOff x="0" y="0"/>
          <a:chExt cx="0" cy="0"/>
        </a:xfrm>
      </p:grpSpPr>
      <p:sp>
        <p:nvSpPr>
          <p:cNvPr id="32" name="Bildplatzhalter 8"/>
          <p:cNvSpPr>
            <a:spLocks noGrp="1"/>
          </p:cNvSpPr>
          <p:nvPr>
            <p:ph type="pic" sz="quarter" idx="12" hasCustomPrompt="1"/>
          </p:nvPr>
        </p:nvSpPr>
        <p:spPr>
          <a:xfrm>
            <a:off x="578984" y="1938784"/>
            <a:ext cx="3456000" cy="3792000"/>
          </a:xfrm>
          <a:blipFill>
            <a:blip r:embed="rId2"/>
            <a:stretch>
              <a:fillRect/>
            </a:stretch>
          </a:blipFill>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grpSp>
        <p:nvGrpSpPr>
          <p:cNvPr id="41" name="Gruppieren 40"/>
          <p:cNvGrpSpPr/>
          <p:nvPr userDrawn="1"/>
        </p:nvGrpSpPr>
        <p:grpSpPr>
          <a:xfrm>
            <a:off x="575556" y="-166621"/>
            <a:ext cx="7416824" cy="144000"/>
            <a:chOff x="575556" y="-124966"/>
            <a:chExt cx="7416824" cy="108000"/>
          </a:xfrm>
        </p:grpSpPr>
        <p:sp>
          <p:nvSpPr>
            <p:cNvPr id="42" name="Freihandform 41"/>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3" name="Freihandform 42"/>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4" name="Freihandform 43"/>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sp>
          <p:nvSpPr>
            <p:cNvPr id="45" name="Freihandform 44"/>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prstClr val="white"/>
                </a:solidFill>
              </a:endParaRPr>
            </a:p>
          </p:txBody>
        </p:sp>
      </p:grpSp>
      <p:grpSp>
        <p:nvGrpSpPr>
          <p:cNvPr id="46" name="Gruppieren 45"/>
          <p:cNvGrpSpPr/>
          <p:nvPr userDrawn="1"/>
        </p:nvGrpSpPr>
        <p:grpSpPr>
          <a:xfrm>
            <a:off x="575556" y="6880621"/>
            <a:ext cx="7416824" cy="144000"/>
            <a:chOff x="575556" y="5160466"/>
            <a:chExt cx="7416824" cy="108000"/>
          </a:xfrm>
        </p:grpSpPr>
        <p:sp>
          <p:nvSpPr>
            <p:cNvPr id="47" name="Freihandform 46"/>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8" name="Freihandform 47"/>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49" name="Freihandform 48"/>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50" name="Freihandform 49"/>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 name="Fußzeilenplatzhalter 3"/>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23" name="Titel 1"/>
          <p:cNvSpPr>
            <a:spLocks noGrp="1"/>
          </p:cNvSpPr>
          <p:nvPr>
            <p:ph type="ctrTitle" hasCustomPrompt="1"/>
          </p:nvPr>
        </p:nvSpPr>
        <p:spPr bwMode="gray">
          <a:xfrm>
            <a:off x="3203848" y="3825300"/>
            <a:ext cx="3456000" cy="2304000"/>
          </a:xfrm>
          <a:solidFill>
            <a:srgbClr val="64B42D"/>
          </a:solidFill>
        </p:spPr>
        <p:txBody>
          <a:bodyPr lIns="360000" tIns="360000" rIns="270000" bIns="270000">
            <a:noAutofit/>
          </a:bodyPr>
          <a:lstStyle>
            <a:lvl1pPr>
              <a:defRPr sz="2400">
                <a:solidFill>
                  <a:schemeClr val="bg1"/>
                </a:solidFill>
              </a:defRPr>
            </a:lvl1pPr>
          </a:lstStyle>
          <a:p>
            <a:r>
              <a:rPr lang="hu-HU" dirty="0"/>
              <a:t>Kapcsolattartó</a:t>
            </a:r>
            <a:endParaRPr lang="en-GB" noProof="0" dirty="0"/>
          </a:p>
        </p:txBody>
      </p:sp>
      <p:sp>
        <p:nvSpPr>
          <p:cNvPr id="24" name="Textplatzhalter 8"/>
          <p:cNvSpPr>
            <a:spLocks noGrp="1"/>
          </p:cNvSpPr>
          <p:nvPr>
            <p:ph type="body" sz="quarter" idx="13" hasCustomPrompt="1"/>
          </p:nvPr>
        </p:nvSpPr>
        <p:spPr bwMode="gray">
          <a:xfrm>
            <a:off x="3203848" y="4757553"/>
            <a:ext cx="3420000" cy="184666"/>
          </a:xfrm>
        </p:spPr>
        <p:txBody>
          <a:bodyPr lIns="360000" rIns="270000" anchor="ctr" anchorCtr="0"/>
          <a:lstStyle>
            <a:lvl1pPr marL="0" indent="0">
              <a:spcBef>
                <a:spcPts val="0"/>
              </a:spcBef>
              <a:buNone/>
              <a:defRPr sz="1200" b="1">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26" name="Textplatzhalter 8"/>
          <p:cNvSpPr>
            <a:spLocks noGrp="1"/>
          </p:cNvSpPr>
          <p:nvPr>
            <p:ph type="body" sz="quarter" idx="15" hasCustomPrompt="1"/>
          </p:nvPr>
        </p:nvSpPr>
        <p:spPr bwMode="gray">
          <a:xfrm>
            <a:off x="3203848" y="496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27" name="Textplatzhalter 8"/>
          <p:cNvSpPr>
            <a:spLocks noGrp="1"/>
          </p:cNvSpPr>
          <p:nvPr>
            <p:ph type="body" sz="quarter" idx="16" hasCustomPrompt="1"/>
          </p:nvPr>
        </p:nvSpPr>
        <p:spPr bwMode="gray">
          <a:xfrm>
            <a:off x="3203848" y="5177553"/>
            <a:ext cx="3420000" cy="184666"/>
          </a:xfrm>
        </p:spPr>
        <p:txBody>
          <a:bodyPr lIns="360000" rIns="270000" anchor="ctr" anchorCtr="0"/>
          <a:lstStyle>
            <a:lvl1pPr marL="0" indent="0">
              <a:spcBef>
                <a:spcPts val="0"/>
              </a:spcBef>
              <a:buNone/>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28" name="Textplatzhalter 8"/>
          <p:cNvSpPr>
            <a:spLocks noGrp="1"/>
          </p:cNvSpPr>
          <p:nvPr>
            <p:ph type="body" sz="quarter" idx="17" hasCustomPrompt="1"/>
          </p:nvPr>
        </p:nvSpPr>
        <p:spPr bwMode="gray">
          <a:xfrm>
            <a:off x="3203848" y="5387553"/>
            <a:ext cx="3420000" cy="184666"/>
          </a:xfrm>
        </p:spPr>
        <p:txBody>
          <a:bodyPr lIns="360000" rIns="27000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bg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grpSp>
        <p:nvGrpSpPr>
          <p:cNvPr id="36" name="Gruppieren 35"/>
          <p:cNvGrpSpPr/>
          <p:nvPr userDrawn="1"/>
        </p:nvGrpSpPr>
        <p:grpSpPr>
          <a:xfrm>
            <a:off x="-165953" y="1448781"/>
            <a:ext cx="144001" cy="4891981"/>
            <a:chOff x="-165953" y="1448781"/>
            <a:chExt cx="144001" cy="4891981"/>
          </a:xfrm>
        </p:grpSpPr>
        <p:sp>
          <p:nvSpPr>
            <p:cNvPr id="37"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8"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38"/>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0" name="Gruppieren 39"/>
          <p:cNvGrpSpPr/>
          <p:nvPr userDrawn="1"/>
        </p:nvGrpSpPr>
        <p:grpSpPr>
          <a:xfrm>
            <a:off x="9166242" y="1448781"/>
            <a:ext cx="144000" cy="4896542"/>
            <a:chOff x="9166242" y="1448781"/>
            <a:chExt cx="144000" cy="4896542"/>
          </a:xfrm>
        </p:grpSpPr>
        <p:sp>
          <p:nvSpPr>
            <p:cNvPr id="51"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2"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53"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pic>
        <p:nvPicPr>
          <p:cNvPr id="70" name="Kép 6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0" name="Csoportba foglalás 29"/>
          <p:cNvGrpSpPr/>
          <p:nvPr userDrawn="1"/>
        </p:nvGrpSpPr>
        <p:grpSpPr>
          <a:xfrm>
            <a:off x="4578613" y="1354157"/>
            <a:ext cx="3413767" cy="900100"/>
            <a:chOff x="4579296" y="987574"/>
            <a:chExt cx="3413767" cy="900100"/>
          </a:xfrm>
        </p:grpSpPr>
        <p:pic>
          <p:nvPicPr>
            <p:cNvPr id="31" name="Kép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3" name="Kép 3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7812152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parator slide Prin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3028464" y="1866284"/>
            <a:ext cx="4964599" cy="1523494"/>
          </a:xfrm>
        </p:spPr>
        <p:txBody>
          <a:bodyPr anchor="b"/>
          <a:lstStyle>
            <a:lvl1pPr>
              <a:defRPr sz="5500" b="0" cap="all" baseline="0">
                <a:solidFill>
                  <a:srgbClr val="E60055"/>
                </a:solidFill>
              </a:defRPr>
            </a:lvl1pPr>
          </a:lstStyle>
          <a:p>
            <a:r>
              <a:rPr lang="hu-HU" dirty="0"/>
              <a:t>Elválasztó</a:t>
            </a:r>
            <a:br>
              <a:rPr lang="hu-HU" dirty="0"/>
            </a:br>
            <a:r>
              <a:rPr lang="hu-HU" dirty="0"/>
              <a:t>DIA</a:t>
            </a:r>
            <a:endParaRPr lang="en-GB" noProof="0" dirty="0"/>
          </a:p>
        </p:txBody>
      </p:sp>
      <p:sp>
        <p:nvSpPr>
          <p:cNvPr id="10" name="Textplatzhalter 9"/>
          <p:cNvSpPr>
            <a:spLocks noGrp="1"/>
          </p:cNvSpPr>
          <p:nvPr>
            <p:ph type="body" sz="quarter" idx="10" hasCustomPrompt="1"/>
          </p:nvPr>
        </p:nvSpPr>
        <p:spPr>
          <a:xfrm>
            <a:off x="3027967" y="3424735"/>
            <a:ext cx="4963255" cy="430887"/>
          </a:xfrm>
        </p:spPr>
        <p:txBody>
          <a:bodyPr vert="horz" wrap="square" lIns="0" tIns="0" rIns="0" bIns="0" rtlCol="0" anchor="t" anchorCtr="0">
            <a:spAutoFit/>
          </a:bodyPr>
          <a:lstStyle>
            <a:lvl1pPr marL="0" indent="0">
              <a:buNone/>
              <a:defRPr lang="de-DE" sz="2800" b="0" cap="none" baseline="0" smtClean="0">
                <a:latin typeface="+mj-lt"/>
                <a:ea typeface="+mj-ea"/>
                <a:cs typeface="+mj-cs"/>
              </a:defRPr>
            </a:lvl1pPr>
            <a:lvl2pPr>
              <a:defRPr lang="de-DE" sz="1800" smtClean="0"/>
            </a:lvl2pPr>
            <a:lvl3pPr>
              <a:defRPr lang="de-DE" sz="1800" smtClean="0"/>
            </a:lvl3pPr>
            <a:lvl4pPr>
              <a:defRPr lang="de-DE" sz="1800" smtClean="0"/>
            </a:lvl4pPr>
            <a:lvl5pPr>
              <a:defRPr lang="de-DE" sz="1800"/>
            </a:lvl5pPr>
          </a:lstStyle>
          <a:p>
            <a:pPr lvl="0"/>
            <a:r>
              <a:rPr lang="hu-HU" sz="2800" cap="none" baseline="0" noProof="0" dirty="0">
                <a:solidFill>
                  <a:schemeClr val="tx1"/>
                </a:solidFill>
              </a:rPr>
              <a:t>Kattintson a szöveghozzáadáshoz</a:t>
            </a:r>
            <a:endParaRPr lang="en-GB" sz="2800" cap="none" baseline="0" noProof="0" dirty="0">
              <a:solidFill>
                <a:schemeClr val="tx1"/>
              </a:solidFill>
            </a:endParaRPr>
          </a:p>
        </p:txBody>
      </p:sp>
    </p:spTree>
    <p:extLst>
      <p:ext uri="{BB962C8B-B14F-4D97-AF65-F5344CB8AC3E}">
        <p14:creationId xmlns:p14="http://schemas.microsoft.com/office/powerpoint/2010/main" val="2530881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 contact partners with picture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hu-HU" noProof="0" dirty="0"/>
              <a:t>Kattintson a cím hozzáadásához</a:t>
            </a:r>
            <a:endParaRPr lang="en-GB" noProof="0" dirty="0"/>
          </a:p>
        </p:txBody>
      </p:sp>
      <p:sp>
        <p:nvSpPr>
          <p:cNvPr id="3" name="Fußzeilenplatzhalter 2"/>
          <p:cNvSpPr>
            <a:spLocks noGrp="1"/>
          </p:cNvSpPr>
          <p:nvPr>
            <p:ph type="ftr" sz="quarter" idx="10"/>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a:t>
            </a:fld>
            <a:endParaRPr lang="en-GB" dirty="0">
              <a:solidFill>
                <a:prstClr val="black"/>
              </a:solidFill>
            </a:endParaRPr>
          </a:p>
        </p:txBody>
      </p:sp>
      <p:sp>
        <p:nvSpPr>
          <p:cNvPr id="9" name="Bildplatzhalter 8"/>
          <p:cNvSpPr>
            <a:spLocks noGrp="1"/>
          </p:cNvSpPr>
          <p:nvPr>
            <p:ph type="pic" sz="quarter" idx="12" hasCustomPrompt="1"/>
          </p:nvPr>
        </p:nvSpPr>
        <p:spPr>
          <a:xfrm>
            <a:off x="581844" y="3619200"/>
            <a:ext cx="1728000" cy="1728000"/>
          </a:xfrm>
          <a:prstGeom prst="ellipse">
            <a:avLst/>
          </a:prstGeom>
          <a:blipFill>
            <a:blip r:embed="rId2"/>
            <a:stretch>
              <a:fillRect/>
            </a:stretch>
          </a:blipFill>
          <a:ln w="76200">
            <a:solidFill>
              <a:srgbClr val="E60055"/>
            </a:solidFill>
          </a:ln>
        </p:spPr>
        <p:txBody>
          <a:bodyPr vert="horz" wrap="square" lIns="0" tIns="0" rIns="0" bIns="0" rtlCol="0">
            <a:noAutofit/>
          </a:bodyPr>
          <a:lstStyle>
            <a:lvl1pPr marL="0" marR="0" indent="0" algn="ctr" defTabSz="914400" rtl="0" eaLnBrk="1" fontAlgn="auto" latinLnBrk="0" hangingPunct="1">
              <a:lnSpc>
                <a:spcPct val="100000"/>
              </a:lnSpc>
              <a:spcBef>
                <a:spcPts val="0"/>
              </a:spcBef>
              <a:spcAft>
                <a:spcPts val="0"/>
              </a:spcAft>
              <a:buClrTx/>
              <a:buSzTx/>
              <a:buFont typeface="Arial" pitchFamily="34" charset="0"/>
              <a:buNone/>
              <a:tabLst/>
              <a:defRPr lang="de-DE" sz="1000"/>
            </a:lvl1pPr>
          </a:lstStyle>
          <a:p>
            <a:pPr marL="0" marR="0" lvl="0" indent="0" algn="ctr" defTabSz="914400" rtl="0" eaLnBrk="1" fontAlgn="auto" latinLnBrk="0" hangingPunct="1">
              <a:lnSpc>
                <a:spcPct val="100000"/>
              </a:lnSpc>
              <a:spcBef>
                <a:spcPts val="0"/>
              </a:spcBef>
              <a:spcAft>
                <a:spcPts val="0"/>
              </a:spcAft>
              <a:buClrTx/>
              <a:buSzTx/>
              <a:buFont typeface="Arial" pitchFamily="34" charset="0"/>
              <a:buNone/>
              <a:tabLst/>
              <a:defRPr/>
            </a:pPr>
            <a:r>
              <a:rPr lang="hu-HU" noProof="0" dirty="0"/>
              <a:t>Fénykép</a:t>
            </a:r>
            <a:endParaRPr lang="en-GB" noProof="0" dirty="0"/>
          </a:p>
          <a:p>
            <a:pPr marL="0" lvl="0" indent="0" algn="ctr">
              <a:spcBef>
                <a:spcPts val="0"/>
              </a:spcBef>
            </a:pPr>
            <a:endParaRPr lang="en-GB" noProof="0" dirty="0"/>
          </a:p>
        </p:txBody>
      </p:sp>
      <p:sp>
        <p:nvSpPr>
          <p:cNvPr id="10" name="Bildplatzhalter 8"/>
          <p:cNvSpPr>
            <a:spLocks noGrp="1"/>
          </p:cNvSpPr>
          <p:nvPr>
            <p:ph type="pic" sz="quarter" idx="13" hasCustomPrompt="1"/>
          </p:nvPr>
        </p:nvSpPr>
        <p:spPr>
          <a:xfrm>
            <a:off x="3167844" y="1940984"/>
            <a:ext cx="1728000" cy="1728000"/>
          </a:xfrm>
          <a:prstGeom prst="ellipse">
            <a:avLst/>
          </a:prstGeom>
          <a:blipFill>
            <a:blip r:embed="rId2"/>
            <a:stretch>
              <a:fillRect/>
            </a:stretch>
          </a:blipFill>
          <a:ln w="76200">
            <a:solidFill>
              <a:schemeClr val="accent3"/>
            </a:solidFill>
          </a:ln>
        </p:spPr>
        <p:txBody>
          <a:bodyPr vert="horz" wrap="square" lIns="0" tIns="0" rIns="0" bIns="0" rtlCol="0">
            <a:noAutofit/>
          </a:bodyPr>
          <a:lstStyle>
            <a:lvl1pPr marL="0" indent="0" algn="ctr">
              <a:spcBef>
                <a:spcPts val="0"/>
              </a:spcBef>
              <a:buNone/>
              <a:defRPr lang="de-DE" sz="1000"/>
            </a:lvl1pPr>
          </a:lstStyle>
          <a:p>
            <a:pPr marL="0" lvl="0" indent="0" algn="ctr">
              <a:spcBef>
                <a:spcPts val="0"/>
              </a:spcBef>
            </a:pPr>
            <a:r>
              <a:rPr lang="hu-HU" noProof="0" dirty="0"/>
              <a:t>Fénykép</a:t>
            </a:r>
            <a:endParaRPr lang="en-GB" noProof="0" dirty="0"/>
          </a:p>
        </p:txBody>
      </p:sp>
      <p:sp>
        <p:nvSpPr>
          <p:cNvPr id="11" name="Textplatzhalter 8"/>
          <p:cNvSpPr>
            <a:spLocks noGrp="1"/>
          </p:cNvSpPr>
          <p:nvPr>
            <p:ph type="body" sz="quarter" idx="14" hasCustomPrompt="1"/>
          </p:nvPr>
        </p:nvSpPr>
        <p:spPr bwMode="gray">
          <a:xfrm>
            <a:off x="2531418" y="4063054"/>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2" name="Textplatzhalter 8"/>
          <p:cNvSpPr>
            <a:spLocks noGrp="1"/>
          </p:cNvSpPr>
          <p:nvPr>
            <p:ph type="body" sz="quarter" idx="15" hasCustomPrompt="1"/>
          </p:nvPr>
        </p:nvSpPr>
        <p:spPr bwMode="gray">
          <a:xfrm>
            <a:off x="2531418" y="4365454"/>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3" name="Textplatzhalter 8"/>
          <p:cNvSpPr>
            <a:spLocks noGrp="1"/>
          </p:cNvSpPr>
          <p:nvPr>
            <p:ph type="body" sz="quarter" idx="16" hasCustomPrompt="1"/>
          </p:nvPr>
        </p:nvSpPr>
        <p:spPr bwMode="gray">
          <a:xfrm>
            <a:off x="2531418" y="45718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4" name="Textplatzhalter 8"/>
          <p:cNvSpPr>
            <a:spLocks noGrp="1"/>
          </p:cNvSpPr>
          <p:nvPr>
            <p:ph type="body" sz="quarter" idx="17" hasCustomPrompt="1"/>
          </p:nvPr>
        </p:nvSpPr>
        <p:spPr bwMode="gray">
          <a:xfrm>
            <a:off x="2531418" y="4773454"/>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
        <p:nvSpPr>
          <p:cNvPr id="15" name="Textplatzhalter 8"/>
          <p:cNvSpPr>
            <a:spLocks noGrp="1"/>
          </p:cNvSpPr>
          <p:nvPr>
            <p:ph type="body" sz="quarter" idx="18" hasCustomPrompt="1"/>
          </p:nvPr>
        </p:nvSpPr>
        <p:spPr bwMode="gray">
          <a:xfrm>
            <a:off x="5112380" y="2347571"/>
            <a:ext cx="2880000" cy="184666"/>
          </a:xfrm>
        </p:spPr>
        <p:txBody>
          <a:bodyPr lIns="0" rIns="0" anchor="ctr" anchorCtr="0"/>
          <a:lstStyle>
            <a:lvl1pPr marL="0" indent="0">
              <a:spcBef>
                <a:spcPts val="0"/>
              </a:spcBef>
              <a:buNone/>
              <a:defRPr sz="1200" b="1">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Vezetéknév Keresztnév</a:t>
            </a:r>
            <a:endParaRPr lang="en-GB" noProof="0" dirty="0"/>
          </a:p>
        </p:txBody>
      </p:sp>
      <p:sp>
        <p:nvSpPr>
          <p:cNvPr id="16" name="Textplatzhalter 8"/>
          <p:cNvSpPr>
            <a:spLocks noGrp="1"/>
          </p:cNvSpPr>
          <p:nvPr>
            <p:ph type="body" sz="quarter" idx="19" hasCustomPrompt="1"/>
          </p:nvPr>
        </p:nvSpPr>
        <p:spPr bwMode="gray">
          <a:xfrm>
            <a:off x="5112380" y="2654771"/>
            <a:ext cx="2880000" cy="184666"/>
          </a:xfrm>
        </p:spPr>
        <p:txBody>
          <a:bodyPr lIns="0" rIns="0" anchor="ctr" anchorCtr="0"/>
          <a:lstStyle>
            <a:lvl1pPr marL="0" indent="0">
              <a:spcBef>
                <a:spcPts val="0"/>
              </a:spcBef>
              <a:buNone/>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hu-HU" noProof="0" dirty="0"/>
              <a:t>Beosztás</a:t>
            </a:r>
            <a:endParaRPr lang="en-GB" noProof="0" dirty="0"/>
          </a:p>
        </p:txBody>
      </p:sp>
      <p:sp>
        <p:nvSpPr>
          <p:cNvPr id="17" name="Textplatzhalter 8"/>
          <p:cNvSpPr>
            <a:spLocks noGrp="1"/>
          </p:cNvSpPr>
          <p:nvPr>
            <p:ph type="body" sz="quarter" idx="20" hasCustomPrompt="1"/>
          </p:nvPr>
        </p:nvSpPr>
        <p:spPr bwMode="gray">
          <a:xfrm>
            <a:off x="5112380" y="28611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GB" noProof="0" dirty="0"/>
              <a:t>T +36 00 000 00 00 </a:t>
            </a:r>
          </a:p>
        </p:txBody>
      </p:sp>
      <p:sp>
        <p:nvSpPr>
          <p:cNvPr id="18" name="Textplatzhalter 8"/>
          <p:cNvSpPr>
            <a:spLocks noGrp="1"/>
          </p:cNvSpPr>
          <p:nvPr>
            <p:ph type="body" sz="quarter" idx="21" hasCustomPrompt="1"/>
          </p:nvPr>
        </p:nvSpPr>
        <p:spPr bwMode="gray">
          <a:xfrm>
            <a:off x="5112380" y="3062771"/>
            <a:ext cx="2880000" cy="184666"/>
          </a:xfrm>
        </p:spPr>
        <p:txBody>
          <a:bodyPr lIns="0" rIns="0" anchor="ctr" anchorCtr="0"/>
          <a:lstStyle>
            <a:lvl1pPr marL="0" marR="0" indent="0" algn="l" defTabSz="914400" rtl="0" eaLnBrk="1" fontAlgn="auto" latinLnBrk="0" hangingPunct="1">
              <a:lnSpc>
                <a:spcPct val="100000"/>
              </a:lnSpc>
              <a:spcBef>
                <a:spcPts val="0"/>
              </a:spcBef>
              <a:spcAft>
                <a:spcPts val="0"/>
              </a:spcAft>
              <a:buClrTx/>
              <a:buSzTx/>
              <a:buFont typeface="Arial" pitchFamily="34" charset="0"/>
              <a:buNone/>
              <a:tabLst/>
              <a:defRPr sz="1200" b="0">
                <a:solidFill>
                  <a:schemeClr val="tx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hu-HU" dirty="0" err="1"/>
              <a:t>keresztnév.vezetéknév</a:t>
            </a:r>
            <a:r>
              <a:rPr lang="en-GB" dirty="0"/>
              <a:t>@</a:t>
            </a:r>
            <a:r>
              <a:rPr lang="hu-HU" dirty="0"/>
              <a:t>elmu-emasz.hu</a:t>
            </a:r>
            <a:endParaRPr lang="en-GB" dirty="0"/>
          </a:p>
        </p:txBody>
      </p:sp>
    </p:spTree>
    <p:extLst>
      <p:ext uri="{BB962C8B-B14F-4D97-AF65-F5344CB8AC3E}">
        <p14:creationId xmlns:p14="http://schemas.microsoft.com/office/powerpoint/2010/main" val="179318055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Disclaimer 01">
    <p:spTree>
      <p:nvGrpSpPr>
        <p:cNvPr id="1" name=""/>
        <p:cNvGrpSpPr/>
        <p:nvPr/>
      </p:nvGrpSpPr>
      <p:grpSpPr>
        <a:xfrm>
          <a:off x="0" y="0"/>
          <a:ext cx="0" cy="0"/>
          <a:chOff x="0" y="0"/>
          <a:chExt cx="0" cy="0"/>
        </a:xfrm>
      </p:grpSpPr>
      <p:sp>
        <p:nvSpPr>
          <p:cNvPr id="5" name="Fußzeilenplatzhalter 4"/>
          <p:cNvSpPr>
            <a:spLocks noGrp="1"/>
          </p:cNvSpPr>
          <p:nvPr>
            <p:ph type="ftr" sz="quarter" idx="11"/>
          </p:nvPr>
        </p:nvSpPr>
        <p:spPr/>
        <p:txBody>
          <a:body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12"/>
          </p:nvPr>
        </p:nvSpPr>
        <p:spPr/>
        <p:txBody>
          <a:bodyPr/>
          <a:lstStyle/>
          <a:p>
            <a:r>
              <a:rPr lang="en-GB">
                <a:solidFill>
                  <a:prstClr val="black"/>
                </a:solidFill>
              </a:rPr>
              <a:t>  </a:t>
            </a:r>
            <a:fld id="{F05F51B1-EF07-4A0A-8ED6-43388CBBB34F}" type="slidenum">
              <a:rPr lang="en-GB" smtClean="0">
                <a:solidFill>
                  <a:prstClr val="black"/>
                </a:solidFill>
              </a:rPr>
              <a:pPr/>
              <a:t>‹#›</a:t>
            </a:fld>
            <a:endParaRPr lang="en-GB" dirty="0">
              <a:solidFill>
                <a:prstClr val="black"/>
              </a:solidFill>
            </a:endParaRPr>
          </a:p>
        </p:txBody>
      </p:sp>
      <p:sp>
        <p:nvSpPr>
          <p:cNvPr id="7" name="Textfeld 6"/>
          <p:cNvSpPr txBox="1"/>
          <p:nvPr userDrawn="1"/>
        </p:nvSpPr>
        <p:spPr>
          <a:xfrm>
            <a:off x="575556" y="1052677"/>
            <a:ext cx="4392488" cy="360099"/>
          </a:xfrm>
          <a:prstGeom prst="rect">
            <a:avLst/>
          </a:prstGeom>
        </p:spPr>
        <p:txBody>
          <a:bodyPr vert="horz" wrap="square" lIns="0" tIns="0" rIns="0" bIns="0" rtlCol="0" anchor="t" anchorCtr="0">
            <a:spAutoFit/>
          </a:bodyPr>
          <a:lstStyle>
            <a:lvl1pPr>
              <a:lnSpc>
                <a:spcPct val="90000"/>
              </a:lnSpc>
              <a:spcBef>
                <a:spcPct val="0"/>
              </a:spcBef>
              <a:buNone/>
              <a:defRPr sz="2400">
                <a:latin typeface="+mj-lt"/>
                <a:ea typeface="+mj-ea"/>
                <a:cs typeface="+mj-cs"/>
              </a:defRPr>
            </a:lvl1pPr>
          </a:lstStyle>
          <a:p>
            <a:r>
              <a:rPr lang="en-GB" sz="2600" dirty="0" err="1">
                <a:solidFill>
                  <a:prstClr val="black"/>
                </a:solidFill>
              </a:rPr>
              <a:t>Fontos</a:t>
            </a:r>
            <a:r>
              <a:rPr lang="en-GB" sz="2600" dirty="0">
                <a:solidFill>
                  <a:prstClr val="black"/>
                </a:solidFill>
              </a:rPr>
              <a:t> </a:t>
            </a:r>
            <a:r>
              <a:rPr lang="en-GB" sz="2600" dirty="0" err="1">
                <a:solidFill>
                  <a:prstClr val="black"/>
                </a:solidFill>
              </a:rPr>
              <a:t>megjegyzés</a:t>
            </a:r>
            <a:endParaRPr lang="en-GB" sz="2600" dirty="0">
              <a:solidFill>
                <a:prstClr val="black"/>
              </a:solidFill>
            </a:endParaRPr>
          </a:p>
        </p:txBody>
      </p:sp>
      <p:sp>
        <p:nvSpPr>
          <p:cNvPr id="9" name="Rechteck 8"/>
          <p:cNvSpPr/>
          <p:nvPr userDrawn="1"/>
        </p:nvSpPr>
        <p:spPr>
          <a:xfrm>
            <a:off x="576264" y="1736812"/>
            <a:ext cx="3563937" cy="1477328"/>
          </a:xfrm>
          <a:prstGeom prst="rect">
            <a:avLst/>
          </a:prstGeom>
        </p:spPr>
        <p:txBody>
          <a:bodyPr wrap="square" lIns="0" tIns="0" rIns="0" bIns="0">
            <a:spAutoFit/>
          </a:bodyPr>
          <a:lstStyle/>
          <a:p>
            <a:pPr>
              <a:spcBef>
                <a:spcPts val="300"/>
              </a:spcBef>
              <a:defRPr/>
            </a:pPr>
            <a:r>
              <a:rPr lang="en-GB" sz="800" dirty="0">
                <a:solidFill>
                  <a:prstClr val="black"/>
                </a:solidFill>
              </a:rPr>
              <a:t>This document contains forward-looking statements. These statements are based on the current views, expectations, assumptions and information of the management, and are based on information currently available to the management. Forward-looking statements shall not be construed as a promise for the materialisation of future results and developments and involve known and unknown risks and uncertainties. Actual results, performance or events may differ materially from those described in such statements due to, among other things, changes in the general economic and competitive environment, risks associated with capital markets, currency exchange rate fluctuations, changes in international and national laws and regulations, in particular with respect to tax laws and regulations, affecting the Company, and other factors. Neither the Company nor any of its affiliates assume(s) any obligations to update any forward-looking statements.</a:t>
            </a:r>
          </a:p>
        </p:txBody>
      </p:sp>
    </p:spTree>
    <p:extLst>
      <p:ext uri="{BB962C8B-B14F-4D97-AF65-F5344CB8AC3E}">
        <p14:creationId xmlns:p14="http://schemas.microsoft.com/office/powerpoint/2010/main" val="11814963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1_Title slide 06">
    <p:bg bwMode="gray">
      <p:bgPr>
        <a:solidFill>
          <a:srgbClr val="C81E8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6146"/>
          <a:stretch/>
        </p:blipFill>
        <p:spPr>
          <a:xfrm>
            <a:off x="-2461003" y="-1026876"/>
            <a:ext cx="8401126" cy="7884876"/>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89552310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2_Title slide 06">
    <p:bg bwMode="gray">
      <p:bgPr>
        <a:solidFill>
          <a:srgbClr val="780A5F"/>
        </a:solidFill>
        <a:effectLst/>
      </p:bgPr>
    </p:bg>
    <p:spTree>
      <p:nvGrpSpPr>
        <p:cNvPr id="1" name=""/>
        <p:cNvGrpSpPr/>
        <p:nvPr/>
      </p:nvGrpSpPr>
      <p:grpSpPr>
        <a:xfrm>
          <a:off x="0" y="0"/>
          <a:ext cx="0" cy="0"/>
          <a:chOff x="0" y="0"/>
          <a:chExt cx="0" cy="0"/>
        </a:xfrm>
      </p:grpSpPr>
      <p:pic>
        <p:nvPicPr>
          <p:cNvPr id="29" name="Kép 28"/>
          <p:cNvPicPr>
            <a:picLocks noChangeAspect="1"/>
          </p:cNvPicPr>
          <p:nvPr userDrawn="1"/>
        </p:nvPicPr>
        <p:blipFill rotWithShape="1">
          <a:blip r:embed="rId2">
            <a:extLst>
              <a:ext uri="{28A0092B-C50C-407E-A947-70E740481C1C}">
                <a14:useLocalDpi xmlns:a14="http://schemas.microsoft.com/office/drawing/2010/main" val="0"/>
              </a:ext>
            </a:extLst>
          </a:blip>
          <a:srcRect b="14100"/>
          <a:stretch/>
        </p:blipFill>
        <p:spPr>
          <a:xfrm>
            <a:off x="-2808820" y="-1854968"/>
            <a:ext cx="10143095" cy="8712968"/>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6" name="Csoportba foglalás 35"/>
          <p:cNvGrpSpPr/>
          <p:nvPr userDrawn="1"/>
        </p:nvGrpSpPr>
        <p:grpSpPr>
          <a:xfrm>
            <a:off x="4584988" y="1354185"/>
            <a:ext cx="3413084" cy="908818"/>
            <a:chOff x="5113755" y="971436"/>
            <a:chExt cx="3413084" cy="908818"/>
          </a:xfrm>
        </p:grpSpPr>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8" name="Kép 4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11222048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3_Title slide 06">
    <p:bg bwMode="gray">
      <p:bgPr>
        <a:solidFill>
          <a:srgbClr val="E60055"/>
        </a:solidFill>
        <a:effectLst/>
      </p:bgPr>
    </p:bg>
    <p:spTree>
      <p:nvGrpSpPr>
        <p:cNvPr id="1" name=""/>
        <p:cNvGrpSpPr/>
        <p:nvPr/>
      </p:nvGrpSpPr>
      <p:grpSpPr>
        <a:xfrm>
          <a:off x="0" y="0"/>
          <a:ext cx="0" cy="0"/>
          <a:chOff x="0" y="0"/>
          <a:chExt cx="0" cy="0"/>
        </a:xfrm>
      </p:grpSpPr>
      <p:pic>
        <p:nvPicPr>
          <p:cNvPr id="2" name="Kép 1"/>
          <p:cNvPicPr>
            <a:picLocks noChangeAspect="1"/>
          </p:cNvPicPr>
          <p:nvPr userDrawn="1"/>
        </p:nvPicPr>
        <p:blipFill rotWithShape="1">
          <a:blip r:embed="rId2">
            <a:extLst>
              <a:ext uri="{28A0092B-C50C-407E-A947-70E740481C1C}">
                <a14:useLocalDpi xmlns:a14="http://schemas.microsoft.com/office/drawing/2010/main" val="0"/>
              </a:ext>
            </a:extLst>
          </a:blip>
          <a:srcRect l="32015" b="13668"/>
          <a:stretch/>
        </p:blipFill>
        <p:spPr>
          <a:xfrm>
            <a:off x="0" y="-1782960"/>
            <a:ext cx="6804674" cy="8640960"/>
          </a:xfrm>
          <a:prstGeom prst="rect">
            <a:avLst/>
          </a:prstGeom>
        </p:spPr>
      </p:pic>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9269690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4_Title slide 06">
    <p:bg bwMode="gray">
      <p:bgPr>
        <a:solidFill>
          <a:srgbClr val="A50032"/>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191381" y="-415696"/>
            <a:ext cx="6763526" cy="6763526"/>
          </a:xfrm>
          <a:prstGeom prst="rect">
            <a:avLst/>
          </a:prstGeom>
        </p:spPr>
      </p:pic>
      <p:grpSp>
        <p:nvGrpSpPr>
          <p:cNvPr id="51" name="Csoportba foglalás 50"/>
          <p:cNvGrpSpPr/>
          <p:nvPr userDrawn="1"/>
        </p:nvGrpSpPr>
        <p:grpSpPr>
          <a:xfrm>
            <a:off x="4584988" y="1354185"/>
            <a:ext cx="3413084" cy="908818"/>
            <a:chOff x="5113755" y="971436"/>
            <a:chExt cx="3413084" cy="908818"/>
          </a:xfrm>
        </p:grpSpPr>
        <p:pic>
          <p:nvPicPr>
            <p:cNvPr id="52" name="Kép 5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3" name="Kép 5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4089417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5_Title slide 06">
    <p:bg bwMode="gray">
      <p:bgPr>
        <a:solidFill>
          <a:srgbClr val="EB4B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9539"/>
          <a:stretch/>
        </p:blipFill>
        <p:spPr>
          <a:xfrm>
            <a:off x="-1765647" y="701316"/>
            <a:ext cx="7651735" cy="6156684"/>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242588304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6_Title slide 06">
    <p:bg bwMode="gray">
      <p:bgPr>
        <a:solidFill>
          <a:srgbClr val="B9280A"/>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3" name="Kép 2"/>
          <p:cNvPicPr>
            <a:picLocks noChangeAspect="1"/>
          </p:cNvPicPr>
          <p:nvPr userDrawn="1"/>
        </p:nvPicPr>
        <p:blipFill rotWithShape="1">
          <a:blip r:embed="rId2">
            <a:extLst>
              <a:ext uri="{28A0092B-C50C-407E-A947-70E740481C1C}">
                <a14:useLocalDpi xmlns:a14="http://schemas.microsoft.com/office/drawing/2010/main" val="0"/>
              </a:ext>
            </a:extLst>
          </a:blip>
          <a:srcRect l="31250" b="14844"/>
          <a:stretch/>
        </p:blipFill>
        <p:spPr>
          <a:xfrm>
            <a:off x="0" y="-990872"/>
            <a:ext cx="6336704" cy="7848872"/>
          </a:xfrm>
          <a:prstGeom prst="rect">
            <a:avLst/>
          </a:prstGeom>
        </p:spPr>
      </p:pic>
      <p:grpSp>
        <p:nvGrpSpPr>
          <p:cNvPr id="29" name="Csoportba foglalás 28"/>
          <p:cNvGrpSpPr/>
          <p:nvPr userDrawn="1"/>
        </p:nvGrpSpPr>
        <p:grpSpPr>
          <a:xfrm>
            <a:off x="4584988" y="1354185"/>
            <a:ext cx="3413084" cy="908818"/>
            <a:chOff x="5113755" y="971436"/>
            <a:chExt cx="3413084" cy="908818"/>
          </a:xfrm>
        </p:grpSpPr>
        <p:pic>
          <p:nvPicPr>
            <p:cNvPr id="36" name="Kép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47" name="Kép 4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61042305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7_Title slide 06">
    <p:bg bwMode="gray">
      <p:bgPr>
        <a:solidFill>
          <a:srgbClr val="F59B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2" name="Kép 1"/>
          <p:cNvPicPr>
            <a:picLocks noChangeAspect="1"/>
          </p:cNvPicPr>
          <p:nvPr userDrawn="1"/>
        </p:nvPicPr>
        <p:blipFill rotWithShape="1">
          <a:blip r:embed="rId2" cstate="print">
            <a:extLst>
              <a:ext uri="{28A0092B-C50C-407E-A947-70E740481C1C}">
                <a14:useLocalDpi xmlns:a14="http://schemas.microsoft.com/office/drawing/2010/main" val="0"/>
              </a:ext>
            </a:extLst>
          </a:blip>
          <a:srcRect b="15027"/>
          <a:stretch/>
        </p:blipFill>
        <p:spPr>
          <a:xfrm>
            <a:off x="-2266397" y="-92557"/>
            <a:ext cx="8179737" cy="6950557"/>
          </a:xfrm>
          <a:prstGeom prst="rect">
            <a:avLst/>
          </a:prstGeom>
        </p:spPr>
      </p:pic>
      <p:grpSp>
        <p:nvGrpSpPr>
          <p:cNvPr id="60" name="Csoportba foglalás 59"/>
          <p:cNvGrpSpPr/>
          <p:nvPr userDrawn="1"/>
        </p:nvGrpSpPr>
        <p:grpSpPr>
          <a:xfrm>
            <a:off x="4584988" y="1354185"/>
            <a:ext cx="3413084" cy="908818"/>
            <a:chOff x="5113755" y="971436"/>
            <a:chExt cx="3413084" cy="908818"/>
          </a:xfrm>
        </p:grpSpPr>
        <p:pic>
          <p:nvPicPr>
            <p:cNvPr id="65" name="Kép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66" name="Kép 6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33530777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8_Title slide 06">
    <p:bg bwMode="gray">
      <p:bgPr>
        <a:solidFill>
          <a:srgbClr val="D27300"/>
        </a:solidFill>
        <a:effectLst/>
      </p:bgPr>
    </p:bg>
    <p:spTree>
      <p:nvGrpSpPr>
        <p:cNvPr id="1" name=""/>
        <p:cNvGrpSpPr/>
        <p:nvPr/>
      </p:nvGrpSpPr>
      <p:grpSpPr>
        <a:xfrm>
          <a:off x="0" y="0"/>
          <a:ext cx="0" cy="0"/>
          <a:chOff x="0" y="0"/>
          <a:chExt cx="0" cy="0"/>
        </a:xfrm>
      </p:grpSpPr>
      <p:grpSp>
        <p:nvGrpSpPr>
          <p:cNvPr id="20" name="Gruppieren 19"/>
          <p:cNvGrpSpPr/>
          <p:nvPr userDrawn="1"/>
        </p:nvGrpSpPr>
        <p:grpSpPr>
          <a:xfrm>
            <a:off x="575556" y="-166621"/>
            <a:ext cx="7416824" cy="144000"/>
            <a:chOff x="575556" y="-124966"/>
            <a:chExt cx="7416824" cy="108000"/>
          </a:xfrm>
        </p:grpSpPr>
        <p:sp>
          <p:nvSpPr>
            <p:cNvPr id="21" name="Freihandform 20"/>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Freihandform 21"/>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Freihandform 22"/>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Freihandform 29"/>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grpSp>
      <p:grpSp>
        <p:nvGrpSpPr>
          <p:cNvPr id="31" name="Gruppieren 30"/>
          <p:cNvGrpSpPr/>
          <p:nvPr userDrawn="1"/>
        </p:nvGrpSpPr>
        <p:grpSpPr>
          <a:xfrm>
            <a:off x="575556" y="6880621"/>
            <a:ext cx="7416824" cy="144000"/>
            <a:chOff x="575556" y="5160466"/>
            <a:chExt cx="7416824" cy="108000"/>
          </a:xfrm>
        </p:grpSpPr>
        <p:sp>
          <p:nvSpPr>
            <p:cNvPr id="32" name="Freihandform 31"/>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3" name="Freihandform 32"/>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4" name="Freihandform 33"/>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5" name="Freihandform 34"/>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sp>
        <p:nvSpPr>
          <p:cNvPr id="42" name="Titel 1"/>
          <p:cNvSpPr>
            <a:spLocks noGrp="1"/>
          </p:cNvSpPr>
          <p:nvPr>
            <p:ph type="ctrTitle" hasCustomPrompt="1"/>
          </p:nvPr>
        </p:nvSpPr>
        <p:spPr bwMode="gray">
          <a:xfrm>
            <a:off x="4428000" y="2889250"/>
            <a:ext cx="3565063" cy="2198884"/>
          </a:xfrm>
          <a:noFill/>
        </p:spPr>
        <p:txBody>
          <a:bodyPr lIns="0" tIns="0" rIns="0" bIns="0" anchor="b" anchorCtr="0">
            <a:noAutofit/>
          </a:bodyPr>
          <a:lstStyle>
            <a:lvl1pPr>
              <a:defRPr sz="2800" b="0">
                <a:solidFill>
                  <a:schemeClr val="bg1"/>
                </a:solidFill>
              </a:defRPr>
            </a:lvl1pPr>
          </a:lstStyle>
          <a:p>
            <a:r>
              <a:rPr lang="hu-HU" noProof="0" dirty="0"/>
              <a:t>Kattintson a cím hozzáadásához</a:t>
            </a:r>
            <a:endParaRPr lang="en-GB" noProof="0" dirty="0"/>
          </a:p>
        </p:txBody>
      </p:sp>
      <p:sp>
        <p:nvSpPr>
          <p:cNvPr id="43" name="Fußzeilenplatzhalter 4"/>
          <p:cNvSpPr>
            <a:spLocks noGrp="1"/>
          </p:cNvSpPr>
          <p:nvPr>
            <p:ph type="ftr" sz="quarter" idx="11"/>
          </p:nvPr>
        </p:nvSpPr>
        <p:spPr bwMode="gray">
          <a:xfrm>
            <a:off x="4428000" y="5228809"/>
            <a:ext cx="3565063" cy="153888"/>
          </a:xfrm>
        </p:spPr>
        <p:txBody>
          <a:bodyPr anchor="t" anchorCtr="0"/>
          <a:lstStyle>
            <a:lvl1pPr>
              <a:defRPr>
                <a:solidFill>
                  <a:schemeClr val="bg1"/>
                </a:solidFill>
              </a:defRPr>
            </a:lvl1pPr>
          </a:lstStyle>
          <a:p>
            <a:r>
              <a:rPr lang="hu-HU">
                <a:solidFill>
                  <a:prstClr val="white"/>
                </a:solidFill>
              </a:rPr>
              <a:t>ELMŰ Hálózat - ÉMÁSZ Hálózat · Név · ÉÉÉÉ Hónap NN</a:t>
            </a:r>
            <a:endParaRPr lang="en-GB">
              <a:solidFill>
                <a:prstClr val="white"/>
              </a:solidFill>
            </a:endParaRPr>
          </a:p>
        </p:txBody>
      </p:sp>
      <p:grpSp>
        <p:nvGrpSpPr>
          <p:cNvPr id="37" name="Gruppieren 36"/>
          <p:cNvGrpSpPr/>
          <p:nvPr userDrawn="1"/>
        </p:nvGrpSpPr>
        <p:grpSpPr>
          <a:xfrm>
            <a:off x="-165953" y="1448781"/>
            <a:ext cx="144001" cy="4891981"/>
            <a:chOff x="-165953" y="1448781"/>
            <a:chExt cx="144001" cy="4891981"/>
          </a:xfrm>
        </p:grpSpPr>
        <p:sp>
          <p:nvSpPr>
            <p:cNvPr id="38"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39"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0" name="Freihandform 39"/>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grpSp>
        <p:nvGrpSpPr>
          <p:cNvPr id="41" name="Gruppieren 40"/>
          <p:cNvGrpSpPr/>
          <p:nvPr userDrawn="1"/>
        </p:nvGrpSpPr>
        <p:grpSpPr>
          <a:xfrm>
            <a:off x="9166242" y="1448781"/>
            <a:ext cx="144000" cy="4896542"/>
            <a:chOff x="9166242" y="1448781"/>
            <a:chExt cx="144000" cy="4896542"/>
          </a:xfrm>
        </p:grpSpPr>
        <p:sp>
          <p:nvSpPr>
            <p:cNvPr id="44"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5"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sp>
          <p:nvSpPr>
            <p:cNvPr id="46"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prstClr val="white"/>
                </a:solidFill>
              </a:endParaRPr>
            </a:p>
          </p:txBody>
        </p:sp>
      </p:grpSp>
      <p:sp>
        <p:nvSpPr>
          <p:cNvPr id="62" name="AutoShape 234"/>
          <p:cNvSpPr>
            <a:spLocks noChangeAspect="1" noChangeArrowheads="1" noTextEdit="1"/>
          </p:cNvSpPr>
          <p:nvPr userDrawn="1"/>
        </p:nvSpPr>
        <p:spPr bwMode="auto">
          <a:xfrm>
            <a:off x="5472100" y="1088740"/>
            <a:ext cx="1152046" cy="17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37"/>
          <p:cNvSpPr>
            <a:spLocks/>
          </p:cNvSpPr>
          <p:nvPr userDrawn="1"/>
        </p:nvSpPr>
        <p:spPr bwMode="auto">
          <a:xfrm>
            <a:off x="5869858" y="1380758"/>
            <a:ext cx="356530" cy="232573"/>
          </a:xfrm>
          <a:custGeom>
            <a:avLst/>
            <a:gdLst>
              <a:gd name="T0" fmla="*/ 4280 w 5206"/>
              <a:gd name="T1" fmla="*/ 1140 h 3396"/>
              <a:gd name="T2" fmla="*/ 4572 w 5206"/>
              <a:gd name="T3" fmla="*/ 1088 h 3396"/>
              <a:gd name="T4" fmla="*/ 4618 w 5206"/>
              <a:gd name="T5" fmla="*/ 1094 h 3396"/>
              <a:gd name="T6" fmla="*/ 4660 w 5206"/>
              <a:gd name="T7" fmla="*/ 1130 h 3396"/>
              <a:gd name="T8" fmla="*/ 4674 w 5206"/>
              <a:gd name="T9" fmla="*/ 1184 h 3396"/>
              <a:gd name="T10" fmla="*/ 4648 w 5206"/>
              <a:gd name="T11" fmla="*/ 1316 h 3396"/>
              <a:gd name="T12" fmla="*/ 4454 w 5206"/>
              <a:gd name="T13" fmla="*/ 1684 h 3396"/>
              <a:gd name="T14" fmla="*/ 4148 w 5206"/>
              <a:gd name="T15" fmla="*/ 2082 h 3396"/>
              <a:gd name="T16" fmla="*/ 3816 w 5206"/>
              <a:gd name="T17" fmla="*/ 2446 h 3396"/>
              <a:gd name="T18" fmla="*/ 3372 w 5206"/>
              <a:gd name="T19" fmla="*/ 2884 h 3396"/>
              <a:gd name="T20" fmla="*/ 3212 w 5206"/>
              <a:gd name="T21" fmla="*/ 3204 h 3396"/>
              <a:gd name="T22" fmla="*/ 3538 w 5206"/>
              <a:gd name="T23" fmla="*/ 3358 h 3396"/>
              <a:gd name="T24" fmla="*/ 3902 w 5206"/>
              <a:gd name="T25" fmla="*/ 3108 h 3396"/>
              <a:gd name="T26" fmla="*/ 4448 w 5206"/>
              <a:gd name="T27" fmla="*/ 2542 h 3396"/>
              <a:gd name="T28" fmla="*/ 4814 w 5206"/>
              <a:gd name="T29" fmla="*/ 2088 h 3396"/>
              <a:gd name="T30" fmla="*/ 5038 w 5206"/>
              <a:gd name="T31" fmla="*/ 1738 h 3396"/>
              <a:gd name="T32" fmla="*/ 5154 w 5206"/>
              <a:gd name="T33" fmla="*/ 1478 h 3396"/>
              <a:gd name="T34" fmla="*/ 5200 w 5206"/>
              <a:gd name="T35" fmla="*/ 1268 h 3396"/>
              <a:gd name="T36" fmla="*/ 5204 w 5206"/>
              <a:gd name="T37" fmla="*/ 1114 h 3396"/>
              <a:gd name="T38" fmla="*/ 5172 w 5206"/>
              <a:gd name="T39" fmla="*/ 958 h 3396"/>
              <a:gd name="T40" fmla="*/ 5104 w 5206"/>
              <a:gd name="T41" fmla="*/ 822 h 3396"/>
              <a:gd name="T42" fmla="*/ 5026 w 5206"/>
              <a:gd name="T43" fmla="*/ 726 h 3396"/>
              <a:gd name="T44" fmla="*/ 4912 w 5206"/>
              <a:gd name="T45" fmla="*/ 640 h 3396"/>
              <a:gd name="T46" fmla="*/ 4774 w 5206"/>
              <a:gd name="T47" fmla="*/ 588 h 3396"/>
              <a:gd name="T48" fmla="*/ 4614 w 5206"/>
              <a:gd name="T49" fmla="*/ 566 h 3396"/>
              <a:gd name="T50" fmla="*/ 4448 w 5206"/>
              <a:gd name="T51" fmla="*/ 572 h 3396"/>
              <a:gd name="T52" fmla="*/ 4102 w 5206"/>
              <a:gd name="T53" fmla="*/ 642 h 3396"/>
              <a:gd name="T54" fmla="*/ 3500 w 5206"/>
              <a:gd name="T55" fmla="*/ 850 h 3396"/>
              <a:gd name="T56" fmla="*/ 2608 w 5206"/>
              <a:gd name="T57" fmla="*/ 1234 h 3396"/>
              <a:gd name="T58" fmla="*/ 1890 w 5206"/>
              <a:gd name="T59" fmla="*/ 1578 h 3396"/>
              <a:gd name="T60" fmla="*/ 1356 w 5206"/>
              <a:gd name="T61" fmla="*/ 1810 h 3396"/>
              <a:gd name="T62" fmla="*/ 996 w 5206"/>
              <a:gd name="T63" fmla="*/ 1916 h 3396"/>
              <a:gd name="T64" fmla="*/ 678 w 5206"/>
              <a:gd name="T65" fmla="*/ 1962 h 3396"/>
              <a:gd name="T66" fmla="*/ 530 w 5206"/>
              <a:gd name="T67" fmla="*/ 1940 h 3396"/>
              <a:gd name="T68" fmla="*/ 452 w 5206"/>
              <a:gd name="T69" fmla="*/ 1890 h 3396"/>
              <a:gd name="T70" fmla="*/ 390 w 5206"/>
              <a:gd name="T71" fmla="*/ 1790 h 3396"/>
              <a:gd name="T72" fmla="*/ 362 w 5206"/>
              <a:gd name="T73" fmla="*/ 1644 h 3396"/>
              <a:gd name="T74" fmla="*/ 362 w 5206"/>
              <a:gd name="T75" fmla="*/ 1502 h 3396"/>
              <a:gd name="T76" fmla="*/ 396 w 5206"/>
              <a:gd name="T77" fmla="*/ 1306 h 3396"/>
              <a:gd name="T78" fmla="*/ 508 w 5206"/>
              <a:gd name="T79" fmla="*/ 964 h 3396"/>
              <a:gd name="T80" fmla="*/ 642 w 5206"/>
              <a:gd name="T81" fmla="*/ 696 h 3396"/>
              <a:gd name="T82" fmla="*/ 934 w 5206"/>
              <a:gd name="T83" fmla="*/ 238 h 3396"/>
              <a:gd name="T84" fmla="*/ 1080 w 5206"/>
              <a:gd name="T85" fmla="*/ 22 h 3396"/>
              <a:gd name="T86" fmla="*/ 1064 w 5206"/>
              <a:gd name="T87" fmla="*/ 2 h 3396"/>
              <a:gd name="T88" fmla="*/ 1024 w 5206"/>
              <a:gd name="T89" fmla="*/ 18 h 3396"/>
              <a:gd name="T90" fmla="*/ 710 w 5206"/>
              <a:gd name="T91" fmla="*/ 370 h 3396"/>
              <a:gd name="T92" fmla="*/ 376 w 5206"/>
              <a:gd name="T93" fmla="*/ 812 h 3396"/>
              <a:gd name="T94" fmla="*/ 238 w 5206"/>
              <a:gd name="T95" fmla="*/ 1038 h 3396"/>
              <a:gd name="T96" fmla="*/ 106 w 5206"/>
              <a:gd name="T97" fmla="*/ 1312 h 3396"/>
              <a:gd name="T98" fmla="*/ 28 w 5206"/>
              <a:gd name="T99" fmla="*/ 1560 h 3396"/>
              <a:gd name="T100" fmla="*/ 0 w 5206"/>
              <a:gd name="T101" fmla="*/ 1780 h 3396"/>
              <a:gd name="T102" fmla="*/ 28 w 5206"/>
              <a:gd name="T103" fmla="*/ 1978 h 3396"/>
              <a:gd name="T104" fmla="*/ 108 w 5206"/>
              <a:gd name="T105" fmla="*/ 2148 h 3396"/>
              <a:gd name="T106" fmla="*/ 208 w 5206"/>
              <a:gd name="T107" fmla="*/ 2264 h 3396"/>
              <a:gd name="T108" fmla="*/ 336 w 5206"/>
              <a:gd name="T109" fmla="*/ 2352 h 3396"/>
              <a:gd name="T110" fmla="*/ 488 w 5206"/>
              <a:gd name="T111" fmla="*/ 2406 h 3396"/>
              <a:gd name="T112" fmla="*/ 666 w 5206"/>
              <a:gd name="T113" fmla="*/ 2428 h 3396"/>
              <a:gd name="T114" fmla="*/ 808 w 5206"/>
              <a:gd name="T115" fmla="*/ 2426 h 3396"/>
              <a:gd name="T116" fmla="*/ 1086 w 5206"/>
              <a:gd name="T117" fmla="*/ 2384 h 3396"/>
              <a:gd name="T118" fmla="*/ 1656 w 5206"/>
              <a:gd name="T119" fmla="*/ 2212 h 3396"/>
              <a:gd name="T120" fmla="*/ 2520 w 5206"/>
              <a:gd name="T121" fmla="*/ 1854 h 3396"/>
              <a:gd name="T122" fmla="*/ 3460 w 5206"/>
              <a:gd name="T123" fmla="*/ 1440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6" h="3396">
                <a:moveTo>
                  <a:pt x="4028" y="1218"/>
                </a:moveTo>
                <a:lnTo>
                  <a:pt x="4028" y="1218"/>
                </a:lnTo>
                <a:lnTo>
                  <a:pt x="4118" y="1188"/>
                </a:lnTo>
                <a:lnTo>
                  <a:pt x="4202" y="1162"/>
                </a:lnTo>
                <a:lnTo>
                  <a:pt x="4280" y="1140"/>
                </a:lnTo>
                <a:lnTo>
                  <a:pt x="4352" y="1122"/>
                </a:lnTo>
                <a:lnTo>
                  <a:pt x="4416" y="1108"/>
                </a:lnTo>
                <a:lnTo>
                  <a:pt x="4476" y="1096"/>
                </a:lnTo>
                <a:lnTo>
                  <a:pt x="4528" y="1090"/>
                </a:lnTo>
                <a:lnTo>
                  <a:pt x="4572" y="1088"/>
                </a:lnTo>
                <a:lnTo>
                  <a:pt x="4572" y="1088"/>
                </a:lnTo>
                <a:lnTo>
                  <a:pt x="4594" y="1090"/>
                </a:lnTo>
                <a:lnTo>
                  <a:pt x="4594" y="1090"/>
                </a:lnTo>
                <a:lnTo>
                  <a:pt x="4606" y="1092"/>
                </a:lnTo>
                <a:lnTo>
                  <a:pt x="4618" y="1094"/>
                </a:lnTo>
                <a:lnTo>
                  <a:pt x="4628" y="1098"/>
                </a:lnTo>
                <a:lnTo>
                  <a:pt x="4638" y="1104"/>
                </a:lnTo>
                <a:lnTo>
                  <a:pt x="4646" y="1112"/>
                </a:lnTo>
                <a:lnTo>
                  <a:pt x="4654" y="1120"/>
                </a:lnTo>
                <a:lnTo>
                  <a:pt x="4660" y="1130"/>
                </a:lnTo>
                <a:lnTo>
                  <a:pt x="4666" y="1142"/>
                </a:lnTo>
                <a:lnTo>
                  <a:pt x="4666" y="1142"/>
                </a:lnTo>
                <a:lnTo>
                  <a:pt x="4670" y="1152"/>
                </a:lnTo>
                <a:lnTo>
                  <a:pt x="4672" y="1164"/>
                </a:lnTo>
                <a:lnTo>
                  <a:pt x="4674" y="1184"/>
                </a:lnTo>
                <a:lnTo>
                  <a:pt x="4674" y="1206"/>
                </a:lnTo>
                <a:lnTo>
                  <a:pt x="4670" y="1224"/>
                </a:lnTo>
                <a:lnTo>
                  <a:pt x="4670" y="1224"/>
                </a:lnTo>
                <a:lnTo>
                  <a:pt x="4662" y="1266"/>
                </a:lnTo>
                <a:lnTo>
                  <a:pt x="4648" y="1316"/>
                </a:lnTo>
                <a:lnTo>
                  <a:pt x="4626" y="1372"/>
                </a:lnTo>
                <a:lnTo>
                  <a:pt x="4596" y="1436"/>
                </a:lnTo>
                <a:lnTo>
                  <a:pt x="4560" y="1510"/>
                </a:lnTo>
                <a:lnTo>
                  <a:pt x="4512" y="1592"/>
                </a:lnTo>
                <a:lnTo>
                  <a:pt x="4454" y="1684"/>
                </a:lnTo>
                <a:lnTo>
                  <a:pt x="4382" y="1784"/>
                </a:lnTo>
                <a:lnTo>
                  <a:pt x="4300" y="1896"/>
                </a:lnTo>
                <a:lnTo>
                  <a:pt x="4252" y="1954"/>
                </a:lnTo>
                <a:lnTo>
                  <a:pt x="4202" y="2016"/>
                </a:lnTo>
                <a:lnTo>
                  <a:pt x="4148" y="2082"/>
                </a:lnTo>
                <a:lnTo>
                  <a:pt x="4090" y="2148"/>
                </a:lnTo>
                <a:lnTo>
                  <a:pt x="4028" y="2218"/>
                </a:lnTo>
                <a:lnTo>
                  <a:pt x="3962" y="2292"/>
                </a:lnTo>
                <a:lnTo>
                  <a:pt x="3892" y="2366"/>
                </a:lnTo>
                <a:lnTo>
                  <a:pt x="3816" y="2446"/>
                </a:lnTo>
                <a:lnTo>
                  <a:pt x="3736" y="2528"/>
                </a:lnTo>
                <a:lnTo>
                  <a:pt x="3652" y="2612"/>
                </a:lnTo>
                <a:lnTo>
                  <a:pt x="3564" y="2700"/>
                </a:lnTo>
                <a:lnTo>
                  <a:pt x="3470" y="2790"/>
                </a:lnTo>
                <a:lnTo>
                  <a:pt x="3372" y="2884"/>
                </a:lnTo>
                <a:lnTo>
                  <a:pt x="3266" y="2980"/>
                </a:lnTo>
                <a:lnTo>
                  <a:pt x="3072" y="3162"/>
                </a:lnTo>
                <a:lnTo>
                  <a:pt x="3072" y="3162"/>
                </a:lnTo>
                <a:lnTo>
                  <a:pt x="3142" y="3182"/>
                </a:lnTo>
                <a:lnTo>
                  <a:pt x="3212" y="3204"/>
                </a:lnTo>
                <a:lnTo>
                  <a:pt x="3280" y="3230"/>
                </a:lnTo>
                <a:lnTo>
                  <a:pt x="3346" y="3258"/>
                </a:lnTo>
                <a:lnTo>
                  <a:pt x="3412" y="3288"/>
                </a:lnTo>
                <a:lnTo>
                  <a:pt x="3476" y="3322"/>
                </a:lnTo>
                <a:lnTo>
                  <a:pt x="3538" y="3358"/>
                </a:lnTo>
                <a:lnTo>
                  <a:pt x="3598" y="3396"/>
                </a:lnTo>
                <a:lnTo>
                  <a:pt x="3626" y="3370"/>
                </a:lnTo>
                <a:lnTo>
                  <a:pt x="3626" y="3370"/>
                </a:lnTo>
                <a:lnTo>
                  <a:pt x="3768" y="3236"/>
                </a:lnTo>
                <a:lnTo>
                  <a:pt x="3902" y="3108"/>
                </a:lnTo>
                <a:lnTo>
                  <a:pt x="4028" y="2986"/>
                </a:lnTo>
                <a:lnTo>
                  <a:pt x="4144" y="2868"/>
                </a:lnTo>
                <a:lnTo>
                  <a:pt x="4252" y="2754"/>
                </a:lnTo>
                <a:lnTo>
                  <a:pt x="4354" y="2646"/>
                </a:lnTo>
                <a:lnTo>
                  <a:pt x="4448" y="2542"/>
                </a:lnTo>
                <a:lnTo>
                  <a:pt x="4534" y="2442"/>
                </a:lnTo>
                <a:lnTo>
                  <a:pt x="4614" y="2348"/>
                </a:lnTo>
                <a:lnTo>
                  <a:pt x="4686" y="2258"/>
                </a:lnTo>
                <a:lnTo>
                  <a:pt x="4754" y="2170"/>
                </a:lnTo>
                <a:lnTo>
                  <a:pt x="4814" y="2088"/>
                </a:lnTo>
                <a:lnTo>
                  <a:pt x="4870" y="2010"/>
                </a:lnTo>
                <a:lnTo>
                  <a:pt x="4918" y="1938"/>
                </a:lnTo>
                <a:lnTo>
                  <a:pt x="4964" y="1868"/>
                </a:lnTo>
                <a:lnTo>
                  <a:pt x="5002" y="1800"/>
                </a:lnTo>
                <a:lnTo>
                  <a:pt x="5038" y="1738"/>
                </a:lnTo>
                <a:lnTo>
                  <a:pt x="5068" y="1680"/>
                </a:lnTo>
                <a:lnTo>
                  <a:pt x="5096" y="1624"/>
                </a:lnTo>
                <a:lnTo>
                  <a:pt x="5118" y="1572"/>
                </a:lnTo>
                <a:lnTo>
                  <a:pt x="5138" y="1524"/>
                </a:lnTo>
                <a:lnTo>
                  <a:pt x="5154" y="1478"/>
                </a:lnTo>
                <a:lnTo>
                  <a:pt x="5168" y="1436"/>
                </a:lnTo>
                <a:lnTo>
                  <a:pt x="5178" y="1396"/>
                </a:lnTo>
                <a:lnTo>
                  <a:pt x="5186" y="1360"/>
                </a:lnTo>
                <a:lnTo>
                  <a:pt x="5192" y="1326"/>
                </a:lnTo>
                <a:lnTo>
                  <a:pt x="5200" y="1268"/>
                </a:lnTo>
                <a:lnTo>
                  <a:pt x="5204" y="1220"/>
                </a:lnTo>
                <a:lnTo>
                  <a:pt x="5206" y="1180"/>
                </a:lnTo>
                <a:lnTo>
                  <a:pt x="5206" y="1180"/>
                </a:lnTo>
                <a:lnTo>
                  <a:pt x="5204" y="1148"/>
                </a:lnTo>
                <a:lnTo>
                  <a:pt x="5204" y="1114"/>
                </a:lnTo>
                <a:lnTo>
                  <a:pt x="5200" y="1082"/>
                </a:lnTo>
                <a:lnTo>
                  <a:pt x="5196" y="1050"/>
                </a:lnTo>
                <a:lnTo>
                  <a:pt x="5188" y="1020"/>
                </a:lnTo>
                <a:lnTo>
                  <a:pt x="5182" y="988"/>
                </a:lnTo>
                <a:lnTo>
                  <a:pt x="5172" y="958"/>
                </a:lnTo>
                <a:lnTo>
                  <a:pt x="5162" y="930"/>
                </a:lnTo>
                <a:lnTo>
                  <a:pt x="5150" y="902"/>
                </a:lnTo>
                <a:lnTo>
                  <a:pt x="5136" y="874"/>
                </a:lnTo>
                <a:lnTo>
                  <a:pt x="5120" y="848"/>
                </a:lnTo>
                <a:lnTo>
                  <a:pt x="5104" y="822"/>
                </a:lnTo>
                <a:lnTo>
                  <a:pt x="5086" y="796"/>
                </a:lnTo>
                <a:lnTo>
                  <a:pt x="5068" y="772"/>
                </a:lnTo>
                <a:lnTo>
                  <a:pt x="5048" y="748"/>
                </a:lnTo>
                <a:lnTo>
                  <a:pt x="5026" y="726"/>
                </a:lnTo>
                <a:lnTo>
                  <a:pt x="5026" y="726"/>
                </a:lnTo>
                <a:lnTo>
                  <a:pt x="5004" y="706"/>
                </a:lnTo>
                <a:lnTo>
                  <a:pt x="4982" y="688"/>
                </a:lnTo>
                <a:lnTo>
                  <a:pt x="4960" y="670"/>
                </a:lnTo>
                <a:lnTo>
                  <a:pt x="4936" y="656"/>
                </a:lnTo>
                <a:lnTo>
                  <a:pt x="4912" y="640"/>
                </a:lnTo>
                <a:lnTo>
                  <a:pt x="4886" y="628"/>
                </a:lnTo>
                <a:lnTo>
                  <a:pt x="4860" y="616"/>
                </a:lnTo>
                <a:lnTo>
                  <a:pt x="4832" y="606"/>
                </a:lnTo>
                <a:lnTo>
                  <a:pt x="4804" y="596"/>
                </a:lnTo>
                <a:lnTo>
                  <a:pt x="4774" y="588"/>
                </a:lnTo>
                <a:lnTo>
                  <a:pt x="4744" y="582"/>
                </a:lnTo>
                <a:lnTo>
                  <a:pt x="4712" y="576"/>
                </a:lnTo>
                <a:lnTo>
                  <a:pt x="4680" y="572"/>
                </a:lnTo>
                <a:lnTo>
                  <a:pt x="4648" y="568"/>
                </a:lnTo>
                <a:lnTo>
                  <a:pt x="4614" y="566"/>
                </a:lnTo>
                <a:lnTo>
                  <a:pt x="4578" y="566"/>
                </a:lnTo>
                <a:lnTo>
                  <a:pt x="4578" y="566"/>
                </a:lnTo>
                <a:lnTo>
                  <a:pt x="4536" y="566"/>
                </a:lnTo>
                <a:lnTo>
                  <a:pt x="4494" y="568"/>
                </a:lnTo>
                <a:lnTo>
                  <a:pt x="4448" y="572"/>
                </a:lnTo>
                <a:lnTo>
                  <a:pt x="4404" y="578"/>
                </a:lnTo>
                <a:lnTo>
                  <a:pt x="4356" y="586"/>
                </a:lnTo>
                <a:lnTo>
                  <a:pt x="4308" y="594"/>
                </a:lnTo>
                <a:lnTo>
                  <a:pt x="4208" y="616"/>
                </a:lnTo>
                <a:lnTo>
                  <a:pt x="4102" y="642"/>
                </a:lnTo>
                <a:lnTo>
                  <a:pt x="3992" y="674"/>
                </a:lnTo>
                <a:lnTo>
                  <a:pt x="3878" y="712"/>
                </a:lnTo>
                <a:lnTo>
                  <a:pt x="3758" y="754"/>
                </a:lnTo>
                <a:lnTo>
                  <a:pt x="3632" y="800"/>
                </a:lnTo>
                <a:lnTo>
                  <a:pt x="3500" y="850"/>
                </a:lnTo>
                <a:lnTo>
                  <a:pt x="3364" y="906"/>
                </a:lnTo>
                <a:lnTo>
                  <a:pt x="3224" y="966"/>
                </a:lnTo>
                <a:lnTo>
                  <a:pt x="2926" y="1094"/>
                </a:lnTo>
                <a:lnTo>
                  <a:pt x="2608" y="1234"/>
                </a:lnTo>
                <a:lnTo>
                  <a:pt x="2608" y="1234"/>
                </a:lnTo>
                <a:lnTo>
                  <a:pt x="2484" y="1292"/>
                </a:lnTo>
                <a:lnTo>
                  <a:pt x="2360" y="1350"/>
                </a:lnTo>
                <a:lnTo>
                  <a:pt x="2116" y="1468"/>
                </a:lnTo>
                <a:lnTo>
                  <a:pt x="2116" y="1468"/>
                </a:lnTo>
                <a:lnTo>
                  <a:pt x="1890" y="1578"/>
                </a:lnTo>
                <a:lnTo>
                  <a:pt x="1778" y="1632"/>
                </a:lnTo>
                <a:lnTo>
                  <a:pt x="1670" y="1682"/>
                </a:lnTo>
                <a:lnTo>
                  <a:pt x="1564" y="1728"/>
                </a:lnTo>
                <a:lnTo>
                  <a:pt x="1458" y="1770"/>
                </a:lnTo>
                <a:lnTo>
                  <a:pt x="1356" y="1810"/>
                </a:lnTo>
                <a:lnTo>
                  <a:pt x="1256" y="1842"/>
                </a:lnTo>
                <a:lnTo>
                  <a:pt x="1256" y="1842"/>
                </a:lnTo>
                <a:lnTo>
                  <a:pt x="1162" y="1872"/>
                </a:lnTo>
                <a:lnTo>
                  <a:pt x="1076" y="1896"/>
                </a:lnTo>
                <a:lnTo>
                  <a:pt x="996" y="1916"/>
                </a:lnTo>
                <a:lnTo>
                  <a:pt x="920" y="1932"/>
                </a:lnTo>
                <a:lnTo>
                  <a:pt x="852" y="1946"/>
                </a:lnTo>
                <a:lnTo>
                  <a:pt x="790" y="1954"/>
                </a:lnTo>
                <a:lnTo>
                  <a:pt x="732" y="1960"/>
                </a:lnTo>
                <a:lnTo>
                  <a:pt x="678" y="1962"/>
                </a:lnTo>
                <a:lnTo>
                  <a:pt x="678" y="1962"/>
                </a:lnTo>
                <a:lnTo>
                  <a:pt x="630" y="1960"/>
                </a:lnTo>
                <a:lnTo>
                  <a:pt x="586" y="1954"/>
                </a:lnTo>
                <a:lnTo>
                  <a:pt x="548" y="1946"/>
                </a:lnTo>
                <a:lnTo>
                  <a:pt x="530" y="1940"/>
                </a:lnTo>
                <a:lnTo>
                  <a:pt x="514" y="1932"/>
                </a:lnTo>
                <a:lnTo>
                  <a:pt x="514" y="1932"/>
                </a:lnTo>
                <a:lnTo>
                  <a:pt x="490" y="1922"/>
                </a:lnTo>
                <a:lnTo>
                  <a:pt x="470" y="1906"/>
                </a:lnTo>
                <a:lnTo>
                  <a:pt x="452" y="1890"/>
                </a:lnTo>
                <a:lnTo>
                  <a:pt x="436" y="1872"/>
                </a:lnTo>
                <a:lnTo>
                  <a:pt x="422" y="1854"/>
                </a:lnTo>
                <a:lnTo>
                  <a:pt x="410" y="1834"/>
                </a:lnTo>
                <a:lnTo>
                  <a:pt x="400" y="1812"/>
                </a:lnTo>
                <a:lnTo>
                  <a:pt x="390" y="1790"/>
                </a:lnTo>
                <a:lnTo>
                  <a:pt x="384" y="1770"/>
                </a:lnTo>
                <a:lnTo>
                  <a:pt x="378" y="1748"/>
                </a:lnTo>
                <a:lnTo>
                  <a:pt x="370" y="1708"/>
                </a:lnTo>
                <a:lnTo>
                  <a:pt x="364" y="1672"/>
                </a:lnTo>
                <a:lnTo>
                  <a:pt x="362" y="1644"/>
                </a:lnTo>
                <a:lnTo>
                  <a:pt x="360" y="1634"/>
                </a:lnTo>
                <a:lnTo>
                  <a:pt x="360" y="1634"/>
                </a:lnTo>
                <a:lnTo>
                  <a:pt x="358" y="1590"/>
                </a:lnTo>
                <a:lnTo>
                  <a:pt x="358" y="1546"/>
                </a:lnTo>
                <a:lnTo>
                  <a:pt x="362" y="1502"/>
                </a:lnTo>
                <a:lnTo>
                  <a:pt x="366" y="1458"/>
                </a:lnTo>
                <a:lnTo>
                  <a:pt x="372" y="1416"/>
                </a:lnTo>
                <a:lnTo>
                  <a:pt x="380" y="1376"/>
                </a:lnTo>
                <a:lnTo>
                  <a:pt x="396" y="1306"/>
                </a:lnTo>
                <a:lnTo>
                  <a:pt x="396" y="1306"/>
                </a:lnTo>
                <a:lnTo>
                  <a:pt x="416" y="1232"/>
                </a:lnTo>
                <a:lnTo>
                  <a:pt x="436" y="1162"/>
                </a:lnTo>
                <a:lnTo>
                  <a:pt x="458" y="1096"/>
                </a:lnTo>
                <a:lnTo>
                  <a:pt x="482" y="1030"/>
                </a:lnTo>
                <a:lnTo>
                  <a:pt x="508" y="964"/>
                </a:lnTo>
                <a:lnTo>
                  <a:pt x="536" y="900"/>
                </a:lnTo>
                <a:lnTo>
                  <a:pt x="568" y="836"/>
                </a:lnTo>
                <a:lnTo>
                  <a:pt x="600" y="772"/>
                </a:lnTo>
                <a:lnTo>
                  <a:pt x="600" y="772"/>
                </a:lnTo>
                <a:lnTo>
                  <a:pt x="642" y="696"/>
                </a:lnTo>
                <a:lnTo>
                  <a:pt x="692" y="612"/>
                </a:lnTo>
                <a:lnTo>
                  <a:pt x="746" y="524"/>
                </a:lnTo>
                <a:lnTo>
                  <a:pt x="806" y="432"/>
                </a:lnTo>
                <a:lnTo>
                  <a:pt x="868" y="336"/>
                </a:lnTo>
                <a:lnTo>
                  <a:pt x="934" y="238"/>
                </a:lnTo>
                <a:lnTo>
                  <a:pt x="1072" y="38"/>
                </a:lnTo>
                <a:lnTo>
                  <a:pt x="1072" y="38"/>
                </a:lnTo>
                <a:lnTo>
                  <a:pt x="1076" y="36"/>
                </a:lnTo>
                <a:lnTo>
                  <a:pt x="1078" y="26"/>
                </a:lnTo>
                <a:lnTo>
                  <a:pt x="1080" y="22"/>
                </a:lnTo>
                <a:lnTo>
                  <a:pt x="1080" y="16"/>
                </a:lnTo>
                <a:lnTo>
                  <a:pt x="1078" y="10"/>
                </a:lnTo>
                <a:lnTo>
                  <a:pt x="1072" y="6"/>
                </a:lnTo>
                <a:lnTo>
                  <a:pt x="1072" y="6"/>
                </a:lnTo>
                <a:lnTo>
                  <a:pt x="1064" y="2"/>
                </a:lnTo>
                <a:lnTo>
                  <a:pt x="1056" y="0"/>
                </a:lnTo>
                <a:lnTo>
                  <a:pt x="1046" y="2"/>
                </a:lnTo>
                <a:lnTo>
                  <a:pt x="1040" y="6"/>
                </a:lnTo>
                <a:lnTo>
                  <a:pt x="1028" y="14"/>
                </a:lnTo>
                <a:lnTo>
                  <a:pt x="1024" y="18"/>
                </a:lnTo>
                <a:lnTo>
                  <a:pt x="1024" y="18"/>
                </a:lnTo>
                <a:lnTo>
                  <a:pt x="926" y="124"/>
                </a:lnTo>
                <a:lnTo>
                  <a:pt x="824" y="238"/>
                </a:lnTo>
                <a:lnTo>
                  <a:pt x="768" y="302"/>
                </a:lnTo>
                <a:lnTo>
                  <a:pt x="710" y="370"/>
                </a:lnTo>
                <a:lnTo>
                  <a:pt x="710" y="370"/>
                </a:lnTo>
                <a:lnTo>
                  <a:pt x="608" y="498"/>
                </a:lnTo>
                <a:lnTo>
                  <a:pt x="508" y="630"/>
                </a:lnTo>
                <a:lnTo>
                  <a:pt x="416" y="754"/>
                </a:lnTo>
                <a:lnTo>
                  <a:pt x="376" y="812"/>
                </a:lnTo>
                <a:lnTo>
                  <a:pt x="344" y="864"/>
                </a:lnTo>
                <a:lnTo>
                  <a:pt x="344" y="864"/>
                </a:lnTo>
                <a:lnTo>
                  <a:pt x="306" y="922"/>
                </a:lnTo>
                <a:lnTo>
                  <a:pt x="272" y="982"/>
                </a:lnTo>
                <a:lnTo>
                  <a:pt x="238" y="1038"/>
                </a:lnTo>
                <a:lnTo>
                  <a:pt x="208" y="1096"/>
                </a:lnTo>
                <a:lnTo>
                  <a:pt x="180" y="1152"/>
                </a:lnTo>
                <a:lnTo>
                  <a:pt x="154" y="1206"/>
                </a:lnTo>
                <a:lnTo>
                  <a:pt x="128" y="1260"/>
                </a:lnTo>
                <a:lnTo>
                  <a:pt x="106" y="1312"/>
                </a:lnTo>
                <a:lnTo>
                  <a:pt x="86" y="1364"/>
                </a:lnTo>
                <a:lnTo>
                  <a:pt x="68" y="1414"/>
                </a:lnTo>
                <a:lnTo>
                  <a:pt x="52" y="1464"/>
                </a:lnTo>
                <a:lnTo>
                  <a:pt x="38" y="1512"/>
                </a:lnTo>
                <a:lnTo>
                  <a:pt x="28" y="1560"/>
                </a:lnTo>
                <a:lnTo>
                  <a:pt x="18" y="1606"/>
                </a:lnTo>
                <a:lnTo>
                  <a:pt x="10" y="1650"/>
                </a:lnTo>
                <a:lnTo>
                  <a:pt x="6" y="1696"/>
                </a:lnTo>
                <a:lnTo>
                  <a:pt x="2" y="1738"/>
                </a:lnTo>
                <a:lnTo>
                  <a:pt x="0" y="1780"/>
                </a:lnTo>
                <a:lnTo>
                  <a:pt x="2" y="1822"/>
                </a:lnTo>
                <a:lnTo>
                  <a:pt x="6" y="1862"/>
                </a:lnTo>
                <a:lnTo>
                  <a:pt x="10" y="1902"/>
                </a:lnTo>
                <a:lnTo>
                  <a:pt x="18" y="1940"/>
                </a:lnTo>
                <a:lnTo>
                  <a:pt x="28" y="1978"/>
                </a:lnTo>
                <a:lnTo>
                  <a:pt x="40" y="2014"/>
                </a:lnTo>
                <a:lnTo>
                  <a:pt x="54" y="2048"/>
                </a:lnTo>
                <a:lnTo>
                  <a:pt x="68" y="2082"/>
                </a:lnTo>
                <a:lnTo>
                  <a:pt x="86" y="2116"/>
                </a:lnTo>
                <a:lnTo>
                  <a:pt x="108" y="2148"/>
                </a:lnTo>
                <a:lnTo>
                  <a:pt x="130" y="2178"/>
                </a:lnTo>
                <a:lnTo>
                  <a:pt x="154" y="2208"/>
                </a:lnTo>
                <a:lnTo>
                  <a:pt x="180" y="2236"/>
                </a:lnTo>
                <a:lnTo>
                  <a:pt x="208" y="2264"/>
                </a:lnTo>
                <a:lnTo>
                  <a:pt x="208" y="2264"/>
                </a:lnTo>
                <a:lnTo>
                  <a:pt x="232" y="2284"/>
                </a:lnTo>
                <a:lnTo>
                  <a:pt x="256" y="2304"/>
                </a:lnTo>
                <a:lnTo>
                  <a:pt x="282" y="2320"/>
                </a:lnTo>
                <a:lnTo>
                  <a:pt x="308" y="2336"/>
                </a:lnTo>
                <a:lnTo>
                  <a:pt x="336" y="2352"/>
                </a:lnTo>
                <a:lnTo>
                  <a:pt x="364" y="2366"/>
                </a:lnTo>
                <a:lnTo>
                  <a:pt x="392" y="2378"/>
                </a:lnTo>
                <a:lnTo>
                  <a:pt x="424" y="2388"/>
                </a:lnTo>
                <a:lnTo>
                  <a:pt x="454" y="2398"/>
                </a:lnTo>
                <a:lnTo>
                  <a:pt x="488" y="2406"/>
                </a:lnTo>
                <a:lnTo>
                  <a:pt x="520" y="2414"/>
                </a:lnTo>
                <a:lnTo>
                  <a:pt x="556" y="2420"/>
                </a:lnTo>
                <a:lnTo>
                  <a:pt x="592" y="2424"/>
                </a:lnTo>
                <a:lnTo>
                  <a:pt x="628" y="2426"/>
                </a:lnTo>
                <a:lnTo>
                  <a:pt x="666" y="2428"/>
                </a:lnTo>
                <a:lnTo>
                  <a:pt x="706" y="2430"/>
                </a:lnTo>
                <a:lnTo>
                  <a:pt x="706" y="2430"/>
                </a:lnTo>
                <a:lnTo>
                  <a:pt x="706" y="2430"/>
                </a:lnTo>
                <a:lnTo>
                  <a:pt x="756" y="2428"/>
                </a:lnTo>
                <a:lnTo>
                  <a:pt x="808" y="2426"/>
                </a:lnTo>
                <a:lnTo>
                  <a:pt x="860" y="2420"/>
                </a:lnTo>
                <a:lnTo>
                  <a:pt x="914" y="2414"/>
                </a:lnTo>
                <a:lnTo>
                  <a:pt x="970" y="2406"/>
                </a:lnTo>
                <a:lnTo>
                  <a:pt x="1028" y="2396"/>
                </a:lnTo>
                <a:lnTo>
                  <a:pt x="1086" y="2384"/>
                </a:lnTo>
                <a:lnTo>
                  <a:pt x="1144" y="2370"/>
                </a:lnTo>
                <a:lnTo>
                  <a:pt x="1266" y="2338"/>
                </a:lnTo>
                <a:lnTo>
                  <a:pt x="1392" y="2300"/>
                </a:lnTo>
                <a:lnTo>
                  <a:pt x="1522" y="2258"/>
                </a:lnTo>
                <a:lnTo>
                  <a:pt x="1656" y="2212"/>
                </a:lnTo>
                <a:lnTo>
                  <a:pt x="1794" y="2160"/>
                </a:lnTo>
                <a:lnTo>
                  <a:pt x="1934" y="2104"/>
                </a:lnTo>
                <a:lnTo>
                  <a:pt x="2078" y="2046"/>
                </a:lnTo>
                <a:lnTo>
                  <a:pt x="2222" y="1984"/>
                </a:lnTo>
                <a:lnTo>
                  <a:pt x="2520" y="1854"/>
                </a:lnTo>
                <a:lnTo>
                  <a:pt x="2824" y="1718"/>
                </a:lnTo>
                <a:lnTo>
                  <a:pt x="2824" y="1718"/>
                </a:lnTo>
                <a:lnTo>
                  <a:pt x="3148" y="1574"/>
                </a:lnTo>
                <a:lnTo>
                  <a:pt x="3306" y="1506"/>
                </a:lnTo>
                <a:lnTo>
                  <a:pt x="3460" y="1440"/>
                </a:lnTo>
                <a:lnTo>
                  <a:pt x="3608" y="1376"/>
                </a:lnTo>
                <a:lnTo>
                  <a:pt x="3754" y="1318"/>
                </a:lnTo>
                <a:lnTo>
                  <a:pt x="3894" y="1264"/>
                </a:lnTo>
                <a:lnTo>
                  <a:pt x="4028" y="1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42"/>
          <p:cNvSpPr>
            <a:spLocks/>
          </p:cNvSpPr>
          <p:nvPr userDrawn="1"/>
        </p:nvSpPr>
        <p:spPr bwMode="auto">
          <a:xfrm>
            <a:off x="5904100" y="1088740"/>
            <a:ext cx="288046" cy="288046"/>
          </a:xfrm>
          <a:custGeom>
            <a:avLst/>
            <a:gdLst>
              <a:gd name="T0" fmla="*/ 1942 w 4206"/>
              <a:gd name="T1" fmla="*/ 4200 h 4206"/>
              <a:gd name="T2" fmla="*/ 1680 w 4206"/>
              <a:gd name="T3" fmla="*/ 4162 h 4206"/>
              <a:gd name="T4" fmla="*/ 1430 w 4206"/>
              <a:gd name="T5" fmla="*/ 4094 h 4206"/>
              <a:gd name="T6" fmla="*/ 1192 w 4206"/>
              <a:gd name="T7" fmla="*/ 3998 h 4206"/>
              <a:gd name="T8" fmla="*/ 970 w 4206"/>
              <a:gd name="T9" fmla="*/ 3874 h 4206"/>
              <a:gd name="T10" fmla="*/ 766 w 4206"/>
              <a:gd name="T11" fmla="*/ 3724 h 4206"/>
              <a:gd name="T12" fmla="*/ 582 w 4206"/>
              <a:gd name="T13" fmla="*/ 3552 h 4206"/>
              <a:gd name="T14" fmla="*/ 418 w 4206"/>
              <a:gd name="T15" fmla="*/ 3360 h 4206"/>
              <a:gd name="T16" fmla="*/ 280 w 4206"/>
              <a:gd name="T17" fmla="*/ 3148 h 4206"/>
              <a:gd name="T18" fmla="*/ 166 w 4206"/>
              <a:gd name="T19" fmla="*/ 2920 h 4206"/>
              <a:gd name="T20" fmla="*/ 80 w 4206"/>
              <a:gd name="T21" fmla="*/ 2678 h 4206"/>
              <a:gd name="T22" fmla="*/ 24 w 4206"/>
              <a:gd name="T23" fmla="*/ 2422 h 4206"/>
              <a:gd name="T24" fmla="*/ 0 w 4206"/>
              <a:gd name="T25" fmla="*/ 2158 h 4206"/>
              <a:gd name="T26" fmla="*/ 6 w 4206"/>
              <a:gd name="T27" fmla="*/ 1942 h 4206"/>
              <a:gd name="T28" fmla="*/ 44 w 4206"/>
              <a:gd name="T29" fmla="*/ 1680 h 4206"/>
              <a:gd name="T30" fmla="*/ 110 w 4206"/>
              <a:gd name="T31" fmla="*/ 1430 h 4206"/>
              <a:gd name="T32" fmla="*/ 208 w 4206"/>
              <a:gd name="T33" fmla="*/ 1192 h 4206"/>
              <a:gd name="T34" fmla="*/ 332 w 4206"/>
              <a:gd name="T35" fmla="*/ 970 h 4206"/>
              <a:gd name="T36" fmla="*/ 482 w 4206"/>
              <a:gd name="T37" fmla="*/ 766 h 4206"/>
              <a:gd name="T38" fmla="*/ 652 w 4206"/>
              <a:gd name="T39" fmla="*/ 582 h 4206"/>
              <a:gd name="T40" fmla="*/ 846 w 4206"/>
              <a:gd name="T41" fmla="*/ 418 h 4206"/>
              <a:gd name="T42" fmla="*/ 1058 w 4206"/>
              <a:gd name="T43" fmla="*/ 280 h 4206"/>
              <a:gd name="T44" fmla="*/ 1286 w 4206"/>
              <a:gd name="T45" fmla="*/ 166 h 4206"/>
              <a:gd name="T46" fmla="*/ 1528 w 4206"/>
              <a:gd name="T47" fmla="*/ 80 h 4206"/>
              <a:gd name="T48" fmla="*/ 1784 w 4206"/>
              <a:gd name="T49" fmla="*/ 24 h 4206"/>
              <a:gd name="T50" fmla="*/ 2048 w 4206"/>
              <a:gd name="T51" fmla="*/ 0 h 4206"/>
              <a:gd name="T52" fmla="*/ 2264 w 4206"/>
              <a:gd name="T53" fmla="*/ 6 h 4206"/>
              <a:gd name="T54" fmla="*/ 2526 w 4206"/>
              <a:gd name="T55" fmla="*/ 44 h 4206"/>
              <a:gd name="T56" fmla="*/ 2776 w 4206"/>
              <a:gd name="T57" fmla="*/ 110 h 4206"/>
              <a:gd name="T58" fmla="*/ 3014 w 4206"/>
              <a:gd name="T59" fmla="*/ 208 h 4206"/>
              <a:gd name="T60" fmla="*/ 3236 w 4206"/>
              <a:gd name="T61" fmla="*/ 332 h 4206"/>
              <a:gd name="T62" fmla="*/ 3440 w 4206"/>
              <a:gd name="T63" fmla="*/ 482 h 4206"/>
              <a:gd name="T64" fmla="*/ 3624 w 4206"/>
              <a:gd name="T65" fmla="*/ 652 h 4206"/>
              <a:gd name="T66" fmla="*/ 3788 w 4206"/>
              <a:gd name="T67" fmla="*/ 846 h 4206"/>
              <a:gd name="T68" fmla="*/ 3926 w 4206"/>
              <a:gd name="T69" fmla="*/ 1058 h 4206"/>
              <a:gd name="T70" fmla="*/ 4040 w 4206"/>
              <a:gd name="T71" fmla="*/ 1286 h 4206"/>
              <a:gd name="T72" fmla="*/ 4126 w 4206"/>
              <a:gd name="T73" fmla="*/ 1528 h 4206"/>
              <a:gd name="T74" fmla="*/ 4182 w 4206"/>
              <a:gd name="T75" fmla="*/ 1784 h 4206"/>
              <a:gd name="T76" fmla="*/ 4204 w 4206"/>
              <a:gd name="T77" fmla="*/ 2048 h 4206"/>
              <a:gd name="T78" fmla="*/ 4200 w 4206"/>
              <a:gd name="T79" fmla="*/ 2264 h 4206"/>
              <a:gd name="T80" fmla="*/ 4162 w 4206"/>
              <a:gd name="T81" fmla="*/ 2526 h 4206"/>
              <a:gd name="T82" fmla="*/ 4094 w 4206"/>
              <a:gd name="T83" fmla="*/ 2776 h 4206"/>
              <a:gd name="T84" fmla="*/ 3998 w 4206"/>
              <a:gd name="T85" fmla="*/ 3014 h 4206"/>
              <a:gd name="T86" fmla="*/ 3874 w 4206"/>
              <a:gd name="T87" fmla="*/ 3236 h 4206"/>
              <a:gd name="T88" fmla="*/ 3724 w 4206"/>
              <a:gd name="T89" fmla="*/ 3440 h 4206"/>
              <a:gd name="T90" fmla="*/ 3552 w 4206"/>
              <a:gd name="T91" fmla="*/ 3624 h 4206"/>
              <a:gd name="T92" fmla="*/ 3360 w 4206"/>
              <a:gd name="T93" fmla="*/ 3788 h 4206"/>
              <a:gd name="T94" fmla="*/ 3148 w 4206"/>
              <a:gd name="T95" fmla="*/ 3926 h 4206"/>
              <a:gd name="T96" fmla="*/ 2920 w 4206"/>
              <a:gd name="T97" fmla="*/ 4040 h 4206"/>
              <a:gd name="T98" fmla="*/ 2678 w 4206"/>
              <a:gd name="T99" fmla="*/ 4126 h 4206"/>
              <a:gd name="T100" fmla="*/ 2422 w 4206"/>
              <a:gd name="T101" fmla="*/ 4182 h 4206"/>
              <a:gd name="T102" fmla="*/ 2158 w 4206"/>
              <a:gd name="T103" fmla="*/ 4204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06" h="4206">
                <a:moveTo>
                  <a:pt x="2102" y="4206"/>
                </a:moveTo>
                <a:lnTo>
                  <a:pt x="2102" y="4206"/>
                </a:lnTo>
                <a:lnTo>
                  <a:pt x="2048" y="4204"/>
                </a:lnTo>
                <a:lnTo>
                  <a:pt x="1994" y="4202"/>
                </a:lnTo>
                <a:lnTo>
                  <a:pt x="1942" y="4200"/>
                </a:lnTo>
                <a:lnTo>
                  <a:pt x="1888" y="4194"/>
                </a:lnTo>
                <a:lnTo>
                  <a:pt x="1836" y="4188"/>
                </a:lnTo>
                <a:lnTo>
                  <a:pt x="1784" y="4182"/>
                </a:lnTo>
                <a:lnTo>
                  <a:pt x="1732" y="4172"/>
                </a:lnTo>
                <a:lnTo>
                  <a:pt x="1680" y="4162"/>
                </a:lnTo>
                <a:lnTo>
                  <a:pt x="1628" y="4152"/>
                </a:lnTo>
                <a:lnTo>
                  <a:pt x="1578" y="4140"/>
                </a:lnTo>
                <a:lnTo>
                  <a:pt x="1528" y="4126"/>
                </a:lnTo>
                <a:lnTo>
                  <a:pt x="1478" y="4110"/>
                </a:lnTo>
                <a:lnTo>
                  <a:pt x="1430" y="4094"/>
                </a:lnTo>
                <a:lnTo>
                  <a:pt x="1380" y="4078"/>
                </a:lnTo>
                <a:lnTo>
                  <a:pt x="1332" y="4060"/>
                </a:lnTo>
                <a:lnTo>
                  <a:pt x="1286" y="4040"/>
                </a:lnTo>
                <a:lnTo>
                  <a:pt x="1238" y="4020"/>
                </a:lnTo>
                <a:lnTo>
                  <a:pt x="1192" y="3998"/>
                </a:lnTo>
                <a:lnTo>
                  <a:pt x="1146" y="3976"/>
                </a:lnTo>
                <a:lnTo>
                  <a:pt x="1102" y="3952"/>
                </a:lnTo>
                <a:lnTo>
                  <a:pt x="1058" y="3926"/>
                </a:lnTo>
                <a:lnTo>
                  <a:pt x="1014" y="3900"/>
                </a:lnTo>
                <a:lnTo>
                  <a:pt x="970" y="3874"/>
                </a:lnTo>
                <a:lnTo>
                  <a:pt x="928" y="3846"/>
                </a:lnTo>
                <a:lnTo>
                  <a:pt x="886" y="3818"/>
                </a:lnTo>
                <a:lnTo>
                  <a:pt x="846" y="3788"/>
                </a:lnTo>
                <a:lnTo>
                  <a:pt x="806" y="3756"/>
                </a:lnTo>
                <a:lnTo>
                  <a:pt x="766" y="3724"/>
                </a:lnTo>
                <a:lnTo>
                  <a:pt x="728" y="3692"/>
                </a:lnTo>
                <a:lnTo>
                  <a:pt x="690" y="3658"/>
                </a:lnTo>
                <a:lnTo>
                  <a:pt x="652" y="3624"/>
                </a:lnTo>
                <a:lnTo>
                  <a:pt x="616" y="3590"/>
                </a:lnTo>
                <a:lnTo>
                  <a:pt x="582" y="3552"/>
                </a:lnTo>
                <a:lnTo>
                  <a:pt x="548" y="3516"/>
                </a:lnTo>
                <a:lnTo>
                  <a:pt x="514" y="3478"/>
                </a:lnTo>
                <a:lnTo>
                  <a:pt x="482" y="3440"/>
                </a:lnTo>
                <a:lnTo>
                  <a:pt x="450" y="3400"/>
                </a:lnTo>
                <a:lnTo>
                  <a:pt x="418" y="3360"/>
                </a:lnTo>
                <a:lnTo>
                  <a:pt x="388" y="3320"/>
                </a:lnTo>
                <a:lnTo>
                  <a:pt x="360" y="3278"/>
                </a:lnTo>
                <a:lnTo>
                  <a:pt x="332" y="3236"/>
                </a:lnTo>
                <a:lnTo>
                  <a:pt x="306" y="3192"/>
                </a:lnTo>
                <a:lnTo>
                  <a:pt x="280" y="3148"/>
                </a:lnTo>
                <a:lnTo>
                  <a:pt x="254" y="3104"/>
                </a:lnTo>
                <a:lnTo>
                  <a:pt x="230" y="3060"/>
                </a:lnTo>
                <a:lnTo>
                  <a:pt x="208" y="3014"/>
                </a:lnTo>
                <a:lnTo>
                  <a:pt x="186" y="2968"/>
                </a:lnTo>
                <a:lnTo>
                  <a:pt x="166" y="2920"/>
                </a:lnTo>
                <a:lnTo>
                  <a:pt x="146" y="2874"/>
                </a:lnTo>
                <a:lnTo>
                  <a:pt x="128" y="2826"/>
                </a:lnTo>
                <a:lnTo>
                  <a:pt x="110" y="2776"/>
                </a:lnTo>
                <a:lnTo>
                  <a:pt x="94" y="2728"/>
                </a:lnTo>
                <a:lnTo>
                  <a:pt x="80" y="2678"/>
                </a:lnTo>
                <a:lnTo>
                  <a:pt x="66" y="2628"/>
                </a:lnTo>
                <a:lnTo>
                  <a:pt x="54" y="2578"/>
                </a:lnTo>
                <a:lnTo>
                  <a:pt x="44" y="2526"/>
                </a:lnTo>
                <a:lnTo>
                  <a:pt x="34" y="2474"/>
                </a:lnTo>
                <a:lnTo>
                  <a:pt x="24" y="2422"/>
                </a:lnTo>
                <a:lnTo>
                  <a:pt x="18" y="2370"/>
                </a:lnTo>
                <a:lnTo>
                  <a:pt x="12" y="2318"/>
                </a:lnTo>
                <a:lnTo>
                  <a:pt x="6" y="2264"/>
                </a:lnTo>
                <a:lnTo>
                  <a:pt x="4" y="2212"/>
                </a:lnTo>
                <a:lnTo>
                  <a:pt x="0" y="2158"/>
                </a:lnTo>
                <a:lnTo>
                  <a:pt x="0" y="2102"/>
                </a:lnTo>
                <a:lnTo>
                  <a:pt x="0" y="2102"/>
                </a:lnTo>
                <a:lnTo>
                  <a:pt x="0" y="2048"/>
                </a:lnTo>
                <a:lnTo>
                  <a:pt x="4" y="1994"/>
                </a:lnTo>
                <a:lnTo>
                  <a:pt x="6" y="1942"/>
                </a:lnTo>
                <a:lnTo>
                  <a:pt x="12" y="1888"/>
                </a:lnTo>
                <a:lnTo>
                  <a:pt x="18" y="1836"/>
                </a:lnTo>
                <a:lnTo>
                  <a:pt x="24" y="1784"/>
                </a:lnTo>
                <a:lnTo>
                  <a:pt x="34" y="1732"/>
                </a:lnTo>
                <a:lnTo>
                  <a:pt x="44" y="1680"/>
                </a:lnTo>
                <a:lnTo>
                  <a:pt x="54" y="1628"/>
                </a:lnTo>
                <a:lnTo>
                  <a:pt x="66" y="1578"/>
                </a:lnTo>
                <a:lnTo>
                  <a:pt x="80" y="1528"/>
                </a:lnTo>
                <a:lnTo>
                  <a:pt x="94" y="1478"/>
                </a:lnTo>
                <a:lnTo>
                  <a:pt x="110" y="1430"/>
                </a:lnTo>
                <a:lnTo>
                  <a:pt x="128" y="1380"/>
                </a:lnTo>
                <a:lnTo>
                  <a:pt x="146" y="1332"/>
                </a:lnTo>
                <a:lnTo>
                  <a:pt x="166" y="1286"/>
                </a:lnTo>
                <a:lnTo>
                  <a:pt x="186" y="1238"/>
                </a:lnTo>
                <a:lnTo>
                  <a:pt x="208" y="1192"/>
                </a:lnTo>
                <a:lnTo>
                  <a:pt x="230" y="1146"/>
                </a:lnTo>
                <a:lnTo>
                  <a:pt x="254" y="1102"/>
                </a:lnTo>
                <a:lnTo>
                  <a:pt x="280" y="1058"/>
                </a:lnTo>
                <a:lnTo>
                  <a:pt x="306" y="1014"/>
                </a:lnTo>
                <a:lnTo>
                  <a:pt x="332" y="970"/>
                </a:lnTo>
                <a:lnTo>
                  <a:pt x="360" y="928"/>
                </a:lnTo>
                <a:lnTo>
                  <a:pt x="388" y="886"/>
                </a:lnTo>
                <a:lnTo>
                  <a:pt x="418" y="846"/>
                </a:lnTo>
                <a:lnTo>
                  <a:pt x="450" y="806"/>
                </a:lnTo>
                <a:lnTo>
                  <a:pt x="482" y="766"/>
                </a:lnTo>
                <a:lnTo>
                  <a:pt x="514" y="728"/>
                </a:lnTo>
                <a:lnTo>
                  <a:pt x="548" y="690"/>
                </a:lnTo>
                <a:lnTo>
                  <a:pt x="582" y="652"/>
                </a:lnTo>
                <a:lnTo>
                  <a:pt x="616" y="616"/>
                </a:lnTo>
                <a:lnTo>
                  <a:pt x="652" y="582"/>
                </a:lnTo>
                <a:lnTo>
                  <a:pt x="690" y="548"/>
                </a:lnTo>
                <a:lnTo>
                  <a:pt x="728" y="514"/>
                </a:lnTo>
                <a:lnTo>
                  <a:pt x="766" y="482"/>
                </a:lnTo>
                <a:lnTo>
                  <a:pt x="806" y="450"/>
                </a:lnTo>
                <a:lnTo>
                  <a:pt x="846" y="418"/>
                </a:lnTo>
                <a:lnTo>
                  <a:pt x="886" y="388"/>
                </a:lnTo>
                <a:lnTo>
                  <a:pt x="928" y="360"/>
                </a:lnTo>
                <a:lnTo>
                  <a:pt x="970" y="332"/>
                </a:lnTo>
                <a:lnTo>
                  <a:pt x="1014" y="306"/>
                </a:lnTo>
                <a:lnTo>
                  <a:pt x="1058" y="280"/>
                </a:lnTo>
                <a:lnTo>
                  <a:pt x="1102" y="254"/>
                </a:lnTo>
                <a:lnTo>
                  <a:pt x="1146" y="230"/>
                </a:lnTo>
                <a:lnTo>
                  <a:pt x="1192" y="208"/>
                </a:lnTo>
                <a:lnTo>
                  <a:pt x="1238" y="186"/>
                </a:lnTo>
                <a:lnTo>
                  <a:pt x="1286" y="166"/>
                </a:lnTo>
                <a:lnTo>
                  <a:pt x="1332" y="146"/>
                </a:lnTo>
                <a:lnTo>
                  <a:pt x="1380" y="128"/>
                </a:lnTo>
                <a:lnTo>
                  <a:pt x="1430" y="110"/>
                </a:lnTo>
                <a:lnTo>
                  <a:pt x="1478" y="94"/>
                </a:lnTo>
                <a:lnTo>
                  <a:pt x="1528" y="80"/>
                </a:lnTo>
                <a:lnTo>
                  <a:pt x="1578" y="66"/>
                </a:lnTo>
                <a:lnTo>
                  <a:pt x="1628" y="54"/>
                </a:lnTo>
                <a:lnTo>
                  <a:pt x="1680" y="44"/>
                </a:lnTo>
                <a:lnTo>
                  <a:pt x="1732" y="34"/>
                </a:lnTo>
                <a:lnTo>
                  <a:pt x="1784" y="24"/>
                </a:lnTo>
                <a:lnTo>
                  <a:pt x="1836" y="18"/>
                </a:lnTo>
                <a:lnTo>
                  <a:pt x="1888" y="12"/>
                </a:lnTo>
                <a:lnTo>
                  <a:pt x="1942" y="6"/>
                </a:lnTo>
                <a:lnTo>
                  <a:pt x="1994" y="4"/>
                </a:lnTo>
                <a:lnTo>
                  <a:pt x="2048" y="0"/>
                </a:lnTo>
                <a:lnTo>
                  <a:pt x="2102" y="0"/>
                </a:lnTo>
                <a:lnTo>
                  <a:pt x="2102" y="0"/>
                </a:lnTo>
                <a:lnTo>
                  <a:pt x="2158" y="0"/>
                </a:lnTo>
                <a:lnTo>
                  <a:pt x="2210" y="4"/>
                </a:lnTo>
                <a:lnTo>
                  <a:pt x="2264" y="6"/>
                </a:lnTo>
                <a:lnTo>
                  <a:pt x="2318" y="12"/>
                </a:lnTo>
                <a:lnTo>
                  <a:pt x="2370" y="18"/>
                </a:lnTo>
                <a:lnTo>
                  <a:pt x="2422" y="24"/>
                </a:lnTo>
                <a:lnTo>
                  <a:pt x="2474" y="34"/>
                </a:lnTo>
                <a:lnTo>
                  <a:pt x="2526" y="44"/>
                </a:lnTo>
                <a:lnTo>
                  <a:pt x="2578" y="54"/>
                </a:lnTo>
                <a:lnTo>
                  <a:pt x="2628" y="66"/>
                </a:lnTo>
                <a:lnTo>
                  <a:pt x="2678" y="80"/>
                </a:lnTo>
                <a:lnTo>
                  <a:pt x="2728" y="94"/>
                </a:lnTo>
                <a:lnTo>
                  <a:pt x="2776" y="110"/>
                </a:lnTo>
                <a:lnTo>
                  <a:pt x="2826" y="128"/>
                </a:lnTo>
                <a:lnTo>
                  <a:pt x="2874" y="146"/>
                </a:lnTo>
                <a:lnTo>
                  <a:pt x="2920" y="166"/>
                </a:lnTo>
                <a:lnTo>
                  <a:pt x="2968" y="186"/>
                </a:lnTo>
                <a:lnTo>
                  <a:pt x="3014" y="208"/>
                </a:lnTo>
                <a:lnTo>
                  <a:pt x="3060" y="230"/>
                </a:lnTo>
                <a:lnTo>
                  <a:pt x="3104" y="254"/>
                </a:lnTo>
                <a:lnTo>
                  <a:pt x="3148" y="280"/>
                </a:lnTo>
                <a:lnTo>
                  <a:pt x="3192" y="306"/>
                </a:lnTo>
                <a:lnTo>
                  <a:pt x="3236" y="332"/>
                </a:lnTo>
                <a:lnTo>
                  <a:pt x="3278" y="360"/>
                </a:lnTo>
                <a:lnTo>
                  <a:pt x="3320" y="388"/>
                </a:lnTo>
                <a:lnTo>
                  <a:pt x="3360" y="418"/>
                </a:lnTo>
                <a:lnTo>
                  <a:pt x="3400" y="450"/>
                </a:lnTo>
                <a:lnTo>
                  <a:pt x="3440" y="482"/>
                </a:lnTo>
                <a:lnTo>
                  <a:pt x="3478" y="514"/>
                </a:lnTo>
                <a:lnTo>
                  <a:pt x="3516" y="548"/>
                </a:lnTo>
                <a:lnTo>
                  <a:pt x="3552" y="582"/>
                </a:lnTo>
                <a:lnTo>
                  <a:pt x="3590" y="616"/>
                </a:lnTo>
                <a:lnTo>
                  <a:pt x="3624" y="652"/>
                </a:lnTo>
                <a:lnTo>
                  <a:pt x="3658" y="690"/>
                </a:lnTo>
                <a:lnTo>
                  <a:pt x="3692" y="728"/>
                </a:lnTo>
                <a:lnTo>
                  <a:pt x="3724" y="766"/>
                </a:lnTo>
                <a:lnTo>
                  <a:pt x="3756" y="806"/>
                </a:lnTo>
                <a:lnTo>
                  <a:pt x="3788" y="846"/>
                </a:lnTo>
                <a:lnTo>
                  <a:pt x="3818" y="886"/>
                </a:lnTo>
                <a:lnTo>
                  <a:pt x="3846" y="928"/>
                </a:lnTo>
                <a:lnTo>
                  <a:pt x="3874" y="970"/>
                </a:lnTo>
                <a:lnTo>
                  <a:pt x="3900" y="1014"/>
                </a:lnTo>
                <a:lnTo>
                  <a:pt x="3926" y="1058"/>
                </a:lnTo>
                <a:lnTo>
                  <a:pt x="3952" y="1102"/>
                </a:lnTo>
                <a:lnTo>
                  <a:pt x="3976" y="1146"/>
                </a:lnTo>
                <a:lnTo>
                  <a:pt x="3998" y="1192"/>
                </a:lnTo>
                <a:lnTo>
                  <a:pt x="4020" y="1238"/>
                </a:lnTo>
                <a:lnTo>
                  <a:pt x="4040" y="1286"/>
                </a:lnTo>
                <a:lnTo>
                  <a:pt x="4060" y="1332"/>
                </a:lnTo>
                <a:lnTo>
                  <a:pt x="4078" y="1380"/>
                </a:lnTo>
                <a:lnTo>
                  <a:pt x="4094" y="1430"/>
                </a:lnTo>
                <a:lnTo>
                  <a:pt x="4110" y="1478"/>
                </a:lnTo>
                <a:lnTo>
                  <a:pt x="4126" y="1528"/>
                </a:lnTo>
                <a:lnTo>
                  <a:pt x="4140" y="1578"/>
                </a:lnTo>
                <a:lnTo>
                  <a:pt x="4152" y="1628"/>
                </a:lnTo>
                <a:lnTo>
                  <a:pt x="4162" y="1680"/>
                </a:lnTo>
                <a:lnTo>
                  <a:pt x="4172" y="1732"/>
                </a:lnTo>
                <a:lnTo>
                  <a:pt x="4182" y="1784"/>
                </a:lnTo>
                <a:lnTo>
                  <a:pt x="4188" y="1836"/>
                </a:lnTo>
                <a:lnTo>
                  <a:pt x="4194" y="1888"/>
                </a:lnTo>
                <a:lnTo>
                  <a:pt x="4200" y="1942"/>
                </a:lnTo>
                <a:lnTo>
                  <a:pt x="4202" y="1994"/>
                </a:lnTo>
                <a:lnTo>
                  <a:pt x="4204" y="2048"/>
                </a:lnTo>
                <a:lnTo>
                  <a:pt x="4206" y="2102"/>
                </a:lnTo>
                <a:lnTo>
                  <a:pt x="4206" y="2102"/>
                </a:lnTo>
                <a:lnTo>
                  <a:pt x="4204" y="2158"/>
                </a:lnTo>
                <a:lnTo>
                  <a:pt x="4202" y="2212"/>
                </a:lnTo>
                <a:lnTo>
                  <a:pt x="4200" y="2264"/>
                </a:lnTo>
                <a:lnTo>
                  <a:pt x="4194" y="2318"/>
                </a:lnTo>
                <a:lnTo>
                  <a:pt x="4188" y="2370"/>
                </a:lnTo>
                <a:lnTo>
                  <a:pt x="4182" y="2422"/>
                </a:lnTo>
                <a:lnTo>
                  <a:pt x="4172" y="2474"/>
                </a:lnTo>
                <a:lnTo>
                  <a:pt x="4162" y="2526"/>
                </a:lnTo>
                <a:lnTo>
                  <a:pt x="4152" y="2578"/>
                </a:lnTo>
                <a:lnTo>
                  <a:pt x="4140" y="2628"/>
                </a:lnTo>
                <a:lnTo>
                  <a:pt x="4126" y="2678"/>
                </a:lnTo>
                <a:lnTo>
                  <a:pt x="4110" y="2728"/>
                </a:lnTo>
                <a:lnTo>
                  <a:pt x="4094" y="2776"/>
                </a:lnTo>
                <a:lnTo>
                  <a:pt x="4078" y="2826"/>
                </a:lnTo>
                <a:lnTo>
                  <a:pt x="4060" y="2874"/>
                </a:lnTo>
                <a:lnTo>
                  <a:pt x="4040" y="2920"/>
                </a:lnTo>
                <a:lnTo>
                  <a:pt x="4020" y="2968"/>
                </a:lnTo>
                <a:lnTo>
                  <a:pt x="3998" y="3014"/>
                </a:lnTo>
                <a:lnTo>
                  <a:pt x="3976" y="3060"/>
                </a:lnTo>
                <a:lnTo>
                  <a:pt x="3952" y="3104"/>
                </a:lnTo>
                <a:lnTo>
                  <a:pt x="3926" y="3148"/>
                </a:lnTo>
                <a:lnTo>
                  <a:pt x="3900" y="3192"/>
                </a:lnTo>
                <a:lnTo>
                  <a:pt x="3874" y="3236"/>
                </a:lnTo>
                <a:lnTo>
                  <a:pt x="3846" y="3278"/>
                </a:lnTo>
                <a:lnTo>
                  <a:pt x="3818" y="3320"/>
                </a:lnTo>
                <a:lnTo>
                  <a:pt x="3788" y="3360"/>
                </a:lnTo>
                <a:lnTo>
                  <a:pt x="3756" y="3400"/>
                </a:lnTo>
                <a:lnTo>
                  <a:pt x="3724" y="3440"/>
                </a:lnTo>
                <a:lnTo>
                  <a:pt x="3692" y="3478"/>
                </a:lnTo>
                <a:lnTo>
                  <a:pt x="3658" y="3516"/>
                </a:lnTo>
                <a:lnTo>
                  <a:pt x="3624" y="3552"/>
                </a:lnTo>
                <a:lnTo>
                  <a:pt x="3590" y="3590"/>
                </a:lnTo>
                <a:lnTo>
                  <a:pt x="3552" y="3624"/>
                </a:lnTo>
                <a:lnTo>
                  <a:pt x="3516" y="3658"/>
                </a:lnTo>
                <a:lnTo>
                  <a:pt x="3478" y="3692"/>
                </a:lnTo>
                <a:lnTo>
                  <a:pt x="3440" y="3724"/>
                </a:lnTo>
                <a:lnTo>
                  <a:pt x="3400" y="3756"/>
                </a:lnTo>
                <a:lnTo>
                  <a:pt x="3360" y="3788"/>
                </a:lnTo>
                <a:lnTo>
                  <a:pt x="3320" y="3818"/>
                </a:lnTo>
                <a:lnTo>
                  <a:pt x="3278" y="3846"/>
                </a:lnTo>
                <a:lnTo>
                  <a:pt x="3236" y="3874"/>
                </a:lnTo>
                <a:lnTo>
                  <a:pt x="3192" y="3900"/>
                </a:lnTo>
                <a:lnTo>
                  <a:pt x="3148" y="3926"/>
                </a:lnTo>
                <a:lnTo>
                  <a:pt x="3104" y="3952"/>
                </a:lnTo>
                <a:lnTo>
                  <a:pt x="3060" y="3976"/>
                </a:lnTo>
                <a:lnTo>
                  <a:pt x="3014" y="3998"/>
                </a:lnTo>
                <a:lnTo>
                  <a:pt x="2968" y="4020"/>
                </a:lnTo>
                <a:lnTo>
                  <a:pt x="2920" y="4040"/>
                </a:lnTo>
                <a:lnTo>
                  <a:pt x="2874" y="4060"/>
                </a:lnTo>
                <a:lnTo>
                  <a:pt x="2826" y="4078"/>
                </a:lnTo>
                <a:lnTo>
                  <a:pt x="2776" y="4094"/>
                </a:lnTo>
                <a:lnTo>
                  <a:pt x="2728" y="4110"/>
                </a:lnTo>
                <a:lnTo>
                  <a:pt x="2678" y="4126"/>
                </a:lnTo>
                <a:lnTo>
                  <a:pt x="2628" y="4140"/>
                </a:lnTo>
                <a:lnTo>
                  <a:pt x="2578" y="4152"/>
                </a:lnTo>
                <a:lnTo>
                  <a:pt x="2526" y="4162"/>
                </a:lnTo>
                <a:lnTo>
                  <a:pt x="2474" y="4172"/>
                </a:lnTo>
                <a:lnTo>
                  <a:pt x="2422" y="4182"/>
                </a:lnTo>
                <a:lnTo>
                  <a:pt x="2370" y="4188"/>
                </a:lnTo>
                <a:lnTo>
                  <a:pt x="2318" y="4194"/>
                </a:lnTo>
                <a:lnTo>
                  <a:pt x="2264" y="4200"/>
                </a:lnTo>
                <a:lnTo>
                  <a:pt x="2210" y="4202"/>
                </a:lnTo>
                <a:lnTo>
                  <a:pt x="2158" y="4204"/>
                </a:lnTo>
                <a:lnTo>
                  <a:pt x="2102" y="4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43"/>
          <p:cNvSpPr>
            <a:spLocks/>
          </p:cNvSpPr>
          <p:nvPr userDrawn="1"/>
        </p:nvSpPr>
        <p:spPr bwMode="auto">
          <a:xfrm>
            <a:off x="5940123" y="1124763"/>
            <a:ext cx="216000" cy="216000"/>
          </a:xfrm>
          <a:custGeom>
            <a:avLst/>
            <a:gdLst>
              <a:gd name="T0" fmla="*/ 1496 w 3154"/>
              <a:gd name="T1" fmla="*/ 2 h 3154"/>
              <a:gd name="T2" fmla="*/ 1260 w 3154"/>
              <a:gd name="T3" fmla="*/ 32 h 3154"/>
              <a:gd name="T4" fmla="*/ 1036 w 3154"/>
              <a:gd name="T5" fmla="*/ 96 h 3154"/>
              <a:gd name="T6" fmla="*/ 826 w 3154"/>
              <a:gd name="T7" fmla="*/ 190 h 3154"/>
              <a:gd name="T8" fmla="*/ 634 w 3154"/>
              <a:gd name="T9" fmla="*/ 314 h 3154"/>
              <a:gd name="T10" fmla="*/ 462 w 3154"/>
              <a:gd name="T11" fmla="*/ 462 h 3154"/>
              <a:gd name="T12" fmla="*/ 314 w 3154"/>
              <a:gd name="T13" fmla="*/ 634 h 3154"/>
              <a:gd name="T14" fmla="*/ 190 w 3154"/>
              <a:gd name="T15" fmla="*/ 826 h 3154"/>
              <a:gd name="T16" fmla="*/ 96 w 3154"/>
              <a:gd name="T17" fmla="*/ 1036 h 3154"/>
              <a:gd name="T18" fmla="*/ 32 w 3154"/>
              <a:gd name="T19" fmla="*/ 1260 h 3154"/>
              <a:gd name="T20" fmla="*/ 2 w 3154"/>
              <a:gd name="T21" fmla="*/ 1496 h 3154"/>
              <a:gd name="T22" fmla="*/ 2 w 3154"/>
              <a:gd name="T23" fmla="*/ 1658 h 3154"/>
              <a:gd name="T24" fmla="*/ 32 w 3154"/>
              <a:gd name="T25" fmla="*/ 1894 h 3154"/>
              <a:gd name="T26" fmla="*/ 96 w 3154"/>
              <a:gd name="T27" fmla="*/ 2118 h 3154"/>
              <a:gd name="T28" fmla="*/ 190 w 3154"/>
              <a:gd name="T29" fmla="*/ 2328 h 3154"/>
              <a:gd name="T30" fmla="*/ 314 w 3154"/>
              <a:gd name="T31" fmla="*/ 2520 h 3154"/>
              <a:gd name="T32" fmla="*/ 462 w 3154"/>
              <a:gd name="T33" fmla="*/ 2692 h 3154"/>
              <a:gd name="T34" fmla="*/ 634 w 3154"/>
              <a:gd name="T35" fmla="*/ 2840 h 3154"/>
              <a:gd name="T36" fmla="*/ 826 w 3154"/>
              <a:gd name="T37" fmla="*/ 2964 h 3154"/>
              <a:gd name="T38" fmla="*/ 1036 w 3154"/>
              <a:gd name="T39" fmla="*/ 3058 h 3154"/>
              <a:gd name="T40" fmla="*/ 1260 w 3154"/>
              <a:gd name="T41" fmla="*/ 3122 h 3154"/>
              <a:gd name="T42" fmla="*/ 1496 w 3154"/>
              <a:gd name="T43" fmla="*/ 3152 h 3154"/>
              <a:gd name="T44" fmla="*/ 1658 w 3154"/>
              <a:gd name="T45" fmla="*/ 3152 h 3154"/>
              <a:gd name="T46" fmla="*/ 1894 w 3154"/>
              <a:gd name="T47" fmla="*/ 3122 h 3154"/>
              <a:gd name="T48" fmla="*/ 2118 w 3154"/>
              <a:gd name="T49" fmla="*/ 3058 h 3154"/>
              <a:gd name="T50" fmla="*/ 2328 w 3154"/>
              <a:gd name="T51" fmla="*/ 2964 h 3154"/>
              <a:gd name="T52" fmla="*/ 2520 w 3154"/>
              <a:gd name="T53" fmla="*/ 2840 h 3154"/>
              <a:gd name="T54" fmla="*/ 2692 w 3154"/>
              <a:gd name="T55" fmla="*/ 2692 h 3154"/>
              <a:gd name="T56" fmla="*/ 2840 w 3154"/>
              <a:gd name="T57" fmla="*/ 2520 h 3154"/>
              <a:gd name="T58" fmla="*/ 2964 w 3154"/>
              <a:gd name="T59" fmla="*/ 2328 h 3154"/>
              <a:gd name="T60" fmla="*/ 3058 w 3154"/>
              <a:gd name="T61" fmla="*/ 2118 h 3154"/>
              <a:gd name="T62" fmla="*/ 3122 w 3154"/>
              <a:gd name="T63" fmla="*/ 1894 h 3154"/>
              <a:gd name="T64" fmla="*/ 3152 w 3154"/>
              <a:gd name="T65" fmla="*/ 1658 h 3154"/>
              <a:gd name="T66" fmla="*/ 3152 w 3154"/>
              <a:gd name="T67" fmla="*/ 1496 h 3154"/>
              <a:gd name="T68" fmla="*/ 3122 w 3154"/>
              <a:gd name="T69" fmla="*/ 1260 h 3154"/>
              <a:gd name="T70" fmla="*/ 3058 w 3154"/>
              <a:gd name="T71" fmla="*/ 1036 h 3154"/>
              <a:gd name="T72" fmla="*/ 2964 w 3154"/>
              <a:gd name="T73" fmla="*/ 826 h 3154"/>
              <a:gd name="T74" fmla="*/ 2840 w 3154"/>
              <a:gd name="T75" fmla="*/ 634 h 3154"/>
              <a:gd name="T76" fmla="*/ 2692 w 3154"/>
              <a:gd name="T77" fmla="*/ 462 h 3154"/>
              <a:gd name="T78" fmla="*/ 2520 w 3154"/>
              <a:gd name="T79" fmla="*/ 314 h 3154"/>
              <a:gd name="T80" fmla="*/ 2328 w 3154"/>
              <a:gd name="T81" fmla="*/ 190 h 3154"/>
              <a:gd name="T82" fmla="*/ 2118 w 3154"/>
              <a:gd name="T83" fmla="*/ 96 h 3154"/>
              <a:gd name="T84" fmla="*/ 1894 w 3154"/>
              <a:gd name="T85" fmla="*/ 32 h 3154"/>
              <a:gd name="T86" fmla="*/ 1658 w 3154"/>
              <a:gd name="T87" fmla="*/ 2 h 3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4" h="3154">
                <a:moveTo>
                  <a:pt x="1576" y="0"/>
                </a:moveTo>
                <a:lnTo>
                  <a:pt x="1576" y="0"/>
                </a:lnTo>
                <a:lnTo>
                  <a:pt x="1496" y="2"/>
                </a:lnTo>
                <a:lnTo>
                  <a:pt x="1416" y="8"/>
                </a:lnTo>
                <a:lnTo>
                  <a:pt x="1338" y="18"/>
                </a:lnTo>
                <a:lnTo>
                  <a:pt x="1260" y="32"/>
                </a:lnTo>
                <a:lnTo>
                  <a:pt x="1184" y="50"/>
                </a:lnTo>
                <a:lnTo>
                  <a:pt x="1108" y="70"/>
                </a:lnTo>
                <a:lnTo>
                  <a:pt x="1036" y="96"/>
                </a:lnTo>
                <a:lnTo>
                  <a:pt x="964" y="124"/>
                </a:lnTo>
                <a:lnTo>
                  <a:pt x="894" y="156"/>
                </a:lnTo>
                <a:lnTo>
                  <a:pt x="826" y="190"/>
                </a:lnTo>
                <a:lnTo>
                  <a:pt x="760" y="228"/>
                </a:lnTo>
                <a:lnTo>
                  <a:pt x="696" y="270"/>
                </a:lnTo>
                <a:lnTo>
                  <a:pt x="634" y="314"/>
                </a:lnTo>
                <a:lnTo>
                  <a:pt x="574" y="360"/>
                </a:lnTo>
                <a:lnTo>
                  <a:pt x="518" y="410"/>
                </a:lnTo>
                <a:lnTo>
                  <a:pt x="462" y="462"/>
                </a:lnTo>
                <a:lnTo>
                  <a:pt x="410" y="518"/>
                </a:lnTo>
                <a:lnTo>
                  <a:pt x="360" y="574"/>
                </a:lnTo>
                <a:lnTo>
                  <a:pt x="314" y="634"/>
                </a:lnTo>
                <a:lnTo>
                  <a:pt x="270" y="696"/>
                </a:lnTo>
                <a:lnTo>
                  <a:pt x="228" y="760"/>
                </a:lnTo>
                <a:lnTo>
                  <a:pt x="190" y="826"/>
                </a:lnTo>
                <a:lnTo>
                  <a:pt x="156" y="894"/>
                </a:lnTo>
                <a:lnTo>
                  <a:pt x="124" y="964"/>
                </a:lnTo>
                <a:lnTo>
                  <a:pt x="96" y="1036"/>
                </a:lnTo>
                <a:lnTo>
                  <a:pt x="70" y="1108"/>
                </a:lnTo>
                <a:lnTo>
                  <a:pt x="50" y="1184"/>
                </a:lnTo>
                <a:lnTo>
                  <a:pt x="32" y="1260"/>
                </a:lnTo>
                <a:lnTo>
                  <a:pt x="18" y="1338"/>
                </a:lnTo>
                <a:lnTo>
                  <a:pt x="8" y="1416"/>
                </a:lnTo>
                <a:lnTo>
                  <a:pt x="2" y="1496"/>
                </a:lnTo>
                <a:lnTo>
                  <a:pt x="0" y="1576"/>
                </a:lnTo>
                <a:lnTo>
                  <a:pt x="0" y="1576"/>
                </a:lnTo>
                <a:lnTo>
                  <a:pt x="2" y="1658"/>
                </a:lnTo>
                <a:lnTo>
                  <a:pt x="8" y="1738"/>
                </a:lnTo>
                <a:lnTo>
                  <a:pt x="18" y="1816"/>
                </a:lnTo>
                <a:lnTo>
                  <a:pt x="32" y="1894"/>
                </a:lnTo>
                <a:lnTo>
                  <a:pt x="50" y="1970"/>
                </a:lnTo>
                <a:lnTo>
                  <a:pt x="70" y="2046"/>
                </a:lnTo>
                <a:lnTo>
                  <a:pt x="96" y="2118"/>
                </a:lnTo>
                <a:lnTo>
                  <a:pt x="124" y="2190"/>
                </a:lnTo>
                <a:lnTo>
                  <a:pt x="156" y="2260"/>
                </a:lnTo>
                <a:lnTo>
                  <a:pt x="190" y="2328"/>
                </a:lnTo>
                <a:lnTo>
                  <a:pt x="228" y="2394"/>
                </a:lnTo>
                <a:lnTo>
                  <a:pt x="270" y="2458"/>
                </a:lnTo>
                <a:lnTo>
                  <a:pt x="314" y="2520"/>
                </a:lnTo>
                <a:lnTo>
                  <a:pt x="360" y="2580"/>
                </a:lnTo>
                <a:lnTo>
                  <a:pt x="410" y="2636"/>
                </a:lnTo>
                <a:lnTo>
                  <a:pt x="462" y="2692"/>
                </a:lnTo>
                <a:lnTo>
                  <a:pt x="518" y="2744"/>
                </a:lnTo>
                <a:lnTo>
                  <a:pt x="574" y="2794"/>
                </a:lnTo>
                <a:lnTo>
                  <a:pt x="634" y="2840"/>
                </a:lnTo>
                <a:lnTo>
                  <a:pt x="696" y="2884"/>
                </a:lnTo>
                <a:lnTo>
                  <a:pt x="760" y="2926"/>
                </a:lnTo>
                <a:lnTo>
                  <a:pt x="826" y="2964"/>
                </a:lnTo>
                <a:lnTo>
                  <a:pt x="894" y="2998"/>
                </a:lnTo>
                <a:lnTo>
                  <a:pt x="964" y="3030"/>
                </a:lnTo>
                <a:lnTo>
                  <a:pt x="1036" y="3058"/>
                </a:lnTo>
                <a:lnTo>
                  <a:pt x="1108" y="3082"/>
                </a:lnTo>
                <a:lnTo>
                  <a:pt x="1184" y="3104"/>
                </a:lnTo>
                <a:lnTo>
                  <a:pt x="1260" y="3122"/>
                </a:lnTo>
                <a:lnTo>
                  <a:pt x="1338" y="3136"/>
                </a:lnTo>
                <a:lnTo>
                  <a:pt x="1416" y="3146"/>
                </a:lnTo>
                <a:lnTo>
                  <a:pt x="1496" y="3152"/>
                </a:lnTo>
                <a:lnTo>
                  <a:pt x="1576" y="3154"/>
                </a:lnTo>
                <a:lnTo>
                  <a:pt x="1576" y="3154"/>
                </a:lnTo>
                <a:lnTo>
                  <a:pt x="1658" y="3152"/>
                </a:lnTo>
                <a:lnTo>
                  <a:pt x="1738" y="3146"/>
                </a:lnTo>
                <a:lnTo>
                  <a:pt x="1816" y="3136"/>
                </a:lnTo>
                <a:lnTo>
                  <a:pt x="1894" y="3122"/>
                </a:lnTo>
                <a:lnTo>
                  <a:pt x="1970" y="3104"/>
                </a:lnTo>
                <a:lnTo>
                  <a:pt x="2046" y="3082"/>
                </a:lnTo>
                <a:lnTo>
                  <a:pt x="2118" y="3058"/>
                </a:lnTo>
                <a:lnTo>
                  <a:pt x="2190" y="3030"/>
                </a:lnTo>
                <a:lnTo>
                  <a:pt x="2260" y="2998"/>
                </a:lnTo>
                <a:lnTo>
                  <a:pt x="2328" y="2964"/>
                </a:lnTo>
                <a:lnTo>
                  <a:pt x="2394" y="2926"/>
                </a:lnTo>
                <a:lnTo>
                  <a:pt x="2458" y="2884"/>
                </a:lnTo>
                <a:lnTo>
                  <a:pt x="2520" y="2840"/>
                </a:lnTo>
                <a:lnTo>
                  <a:pt x="2580" y="2794"/>
                </a:lnTo>
                <a:lnTo>
                  <a:pt x="2636" y="2744"/>
                </a:lnTo>
                <a:lnTo>
                  <a:pt x="2692" y="2692"/>
                </a:lnTo>
                <a:lnTo>
                  <a:pt x="2744" y="2636"/>
                </a:lnTo>
                <a:lnTo>
                  <a:pt x="2794" y="2580"/>
                </a:lnTo>
                <a:lnTo>
                  <a:pt x="2840" y="2520"/>
                </a:lnTo>
                <a:lnTo>
                  <a:pt x="2884" y="2458"/>
                </a:lnTo>
                <a:lnTo>
                  <a:pt x="2926" y="2394"/>
                </a:lnTo>
                <a:lnTo>
                  <a:pt x="2964" y="2328"/>
                </a:lnTo>
                <a:lnTo>
                  <a:pt x="2998" y="2260"/>
                </a:lnTo>
                <a:lnTo>
                  <a:pt x="3030" y="2190"/>
                </a:lnTo>
                <a:lnTo>
                  <a:pt x="3058" y="2118"/>
                </a:lnTo>
                <a:lnTo>
                  <a:pt x="3082" y="2046"/>
                </a:lnTo>
                <a:lnTo>
                  <a:pt x="3104" y="1970"/>
                </a:lnTo>
                <a:lnTo>
                  <a:pt x="3122" y="1894"/>
                </a:lnTo>
                <a:lnTo>
                  <a:pt x="3136" y="1816"/>
                </a:lnTo>
                <a:lnTo>
                  <a:pt x="3146" y="1738"/>
                </a:lnTo>
                <a:lnTo>
                  <a:pt x="3152" y="1658"/>
                </a:lnTo>
                <a:lnTo>
                  <a:pt x="3154" y="1576"/>
                </a:lnTo>
                <a:lnTo>
                  <a:pt x="3154" y="1576"/>
                </a:lnTo>
                <a:lnTo>
                  <a:pt x="3152" y="1496"/>
                </a:lnTo>
                <a:lnTo>
                  <a:pt x="3146" y="1416"/>
                </a:lnTo>
                <a:lnTo>
                  <a:pt x="3136" y="1338"/>
                </a:lnTo>
                <a:lnTo>
                  <a:pt x="3122" y="1260"/>
                </a:lnTo>
                <a:lnTo>
                  <a:pt x="3104" y="1184"/>
                </a:lnTo>
                <a:lnTo>
                  <a:pt x="3082" y="1108"/>
                </a:lnTo>
                <a:lnTo>
                  <a:pt x="3058" y="1036"/>
                </a:lnTo>
                <a:lnTo>
                  <a:pt x="3030" y="964"/>
                </a:lnTo>
                <a:lnTo>
                  <a:pt x="2998" y="894"/>
                </a:lnTo>
                <a:lnTo>
                  <a:pt x="2964" y="826"/>
                </a:lnTo>
                <a:lnTo>
                  <a:pt x="2926" y="760"/>
                </a:lnTo>
                <a:lnTo>
                  <a:pt x="2884" y="696"/>
                </a:lnTo>
                <a:lnTo>
                  <a:pt x="2840" y="634"/>
                </a:lnTo>
                <a:lnTo>
                  <a:pt x="2794" y="574"/>
                </a:lnTo>
                <a:lnTo>
                  <a:pt x="2744" y="518"/>
                </a:lnTo>
                <a:lnTo>
                  <a:pt x="2692" y="462"/>
                </a:lnTo>
                <a:lnTo>
                  <a:pt x="2636" y="410"/>
                </a:lnTo>
                <a:lnTo>
                  <a:pt x="2580" y="360"/>
                </a:lnTo>
                <a:lnTo>
                  <a:pt x="2520" y="314"/>
                </a:lnTo>
                <a:lnTo>
                  <a:pt x="2458" y="270"/>
                </a:lnTo>
                <a:lnTo>
                  <a:pt x="2394" y="228"/>
                </a:lnTo>
                <a:lnTo>
                  <a:pt x="2328" y="190"/>
                </a:lnTo>
                <a:lnTo>
                  <a:pt x="2260" y="156"/>
                </a:lnTo>
                <a:lnTo>
                  <a:pt x="2190" y="124"/>
                </a:lnTo>
                <a:lnTo>
                  <a:pt x="2118" y="96"/>
                </a:lnTo>
                <a:lnTo>
                  <a:pt x="2046" y="70"/>
                </a:lnTo>
                <a:lnTo>
                  <a:pt x="1970" y="50"/>
                </a:lnTo>
                <a:lnTo>
                  <a:pt x="1894" y="32"/>
                </a:lnTo>
                <a:lnTo>
                  <a:pt x="1816" y="18"/>
                </a:lnTo>
                <a:lnTo>
                  <a:pt x="1738" y="8"/>
                </a:lnTo>
                <a:lnTo>
                  <a:pt x="1658" y="2"/>
                </a:lnTo>
                <a:lnTo>
                  <a:pt x="15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pic>
        <p:nvPicPr>
          <p:cNvPr id="61" name="Kép 6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pic>
        <p:nvPicPr>
          <p:cNvPr id="4" name="Kép 3"/>
          <p:cNvPicPr>
            <a:picLocks noChangeAspect="1"/>
          </p:cNvPicPr>
          <p:nvPr userDrawn="1"/>
        </p:nvPicPr>
        <p:blipFill rotWithShape="1">
          <a:blip r:embed="rId2" cstate="print">
            <a:extLst>
              <a:ext uri="{28A0092B-C50C-407E-A947-70E740481C1C}">
                <a14:useLocalDpi xmlns:a14="http://schemas.microsoft.com/office/drawing/2010/main" val="0"/>
              </a:ext>
            </a:extLst>
          </a:blip>
          <a:srcRect b="8460"/>
          <a:stretch/>
        </p:blipFill>
        <p:spPr>
          <a:xfrm>
            <a:off x="-1440668" y="-342800"/>
            <a:ext cx="7866274" cy="7200800"/>
          </a:xfrm>
          <a:prstGeom prst="rect">
            <a:avLst/>
          </a:prstGeom>
        </p:spPr>
      </p:pic>
      <p:grpSp>
        <p:nvGrpSpPr>
          <p:cNvPr id="48" name="Csoportba foglalás 47"/>
          <p:cNvGrpSpPr/>
          <p:nvPr userDrawn="1"/>
        </p:nvGrpSpPr>
        <p:grpSpPr>
          <a:xfrm>
            <a:off x="4584988" y="1354185"/>
            <a:ext cx="3413084" cy="908818"/>
            <a:chOff x="5113755" y="971436"/>
            <a:chExt cx="3413084" cy="908818"/>
          </a:xfrm>
        </p:grpSpPr>
        <p:pic>
          <p:nvPicPr>
            <p:cNvPr id="49" name="Kép 4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113755" y="1524013"/>
              <a:ext cx="3413084" cy="356241"/>
            </a:xfrm>
            <a:prstGeom prst="rect">
              <a:avLst/>
            </a:prstGeom>
          </p:spPr>
        </p:pic>
        <p:pic>
          <p:nvPicPr>
            <p:cNvPr id="50" name="Kép 4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6861" y="971436"/>
              <a:ext cx="2969978" cy="356312"/>
            </a:xfrm>
            <a:prstGeom prst="rect">
              <a:avLst/>
            </a:prstGeom>
          </p:spPr>
        </p:pic>
      </p:grpSp>
    </p:spTree>
    <p:extLst>
      <p:ext uri="{BB962C8B-B14F-4D97-AF65-F5344CB8AC3E}">
        <p14:creationId xmlns:p14="http://schemas.microsoft.com/office/powerpoint/2010/main" val="1636827261"/>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image" Target="NUL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70.xml"/><Relationship Id="rId18" Type="http://schemas.openxmlformats.org/officeDocument/2006/relationships/slideLayout" Target="../slideLayouts/slideLayout75.xml"/><Relationship Id="rId26" Type="http://schemas.openxmlformats.org/officeDocument/2006/relationships/slideLayout" Target="../slideLayouts/slideLayout83.xml"/><Relationship Id="rId39" Type="http://schemas.openxmlformats.org/officeDocument/2006/relationships/slideLayout" Target="../slideLayouts/slideLayout96.xml"/><Relationship Id="rId21" Type="http://schemas.openxmlformats.org/officeDocument/2006/relationships/slideLayout" Target="../slideLayouts/slideLayout78.xml"/><Relationship Id="rId34" Type="http://schemas.openxmlformats.org/officeDocument/2006/relationships/slideLayout" Target="../slideLayouts/slideLayout91.xml"/><Relationship Id="rId42" Type="http://schemas.openxmlformats.org/officeDocument/2006/relationships/slideLayout" Target="../slideLayouts/slideLayout99.xml"/><Relationship Id="rId47" Type="http://schemas.openxmlformats.org/officeDocument/2006/relationships/slideLayout" Target="../slideLayouts/slideLayout104.xml"/><Relationship Id="rId50" Type="http://schemas.openxmlformats.org/officeDocument/2006/relationships/slideLayout" Target="../slideLayouts/slideLayout107.xml"/><Relationship Id="rId55" Type="http://schemas.openxmlformats.org/officeDocument/2006/relationships/slideLayout" Target="../slideLayouts/slideLayout112.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slideLayout" Target="../slideLayouts/slideLayout82.xml"/><Relationship Id="rId33" Type="http://schemas.openxmlformats.org/officeDocument/2006/relationships/slideLayout" Target="../slideLayouts/slideLayout90.xml"/><Relationship Id="rId38" Type="http://schemas.openxmlformats.org/officeDocument/2006/relationships/slideLayout" Target="../slideLayouts/slideLayout95.xml"/><Relationship Id="rId46" Type="http://schemas.openxmlformats.org/officeDocument/2006/relationships/slideLayout" Target="../slideLayouts/slideLayout103.xml"/><Relationship Id="rId59" Type="http://schemas.openxmlformats.org/officeDocument/2006/relationships/image" Target="NULL"/><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29" Type="http://schemas.openxmlformats.org/officeDocument/2006/relationships/slideLayout" Target="../slideLayouts/slideLayout86.xml"/><Relationship Id="rId41" Type="http://schemas.openxmlformats.org/officeDocument/2006/relationships/slideLayout" Target="../slideLayouts/slideLayout98.xml"/><Relationship Id="rId54" Type="http://schemas.openxmlformats.org/officeDocument/2006/relationships/slideLayout" Target="../slideLayouts/slideLayout111.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slideLayout" Target="../slideLayouts/slideLayout81.xml"/><Relationship Id="rId32" Type="http://schemas.openxmlformats.org/officeDocument/2006/relationships/slideLayout" Target="../slideLayouts/slideLayout89.xml"/><Relationship Id="rId37" Type="http://schemas.openxmlformats.org/officeDocument/2006/relationships/slideLayout" Target="../slideLayouts/slideLayout94.xml"/><Relationship Id="rId40" Type="http://schemas.openxmlformats.org/officeDocument/2006/relationships/slideLayout" Target="../slideLayouts/slideLayout97.xml"/><Relationship Id="rId45" Type="http://schemas.openxmlformats.org/officeDocument/2006/relationships/slideLayout" Target="../slideLayouts/slideLayout102.xml"/><Relationship Id="rId53" Type="http://schemas.openxmlformats.org/officeDocument/2006/relationships/slideLayout" Target="../slideLayouts/slideLayout110.xml"/><Relationship Id="rId58" Type="http://schemas.openxmlformats.org/officeDocument/2006/relationships/theme" Target="../theme/theme2.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36" Type="http://schemas.openxmlformats.org/officeDocument/2006/relationships/slideLayout" Target="../slideLayouts/slideLayout93.xml"/><Relationship Id="rId49" Type="http://schemas.openxmlformats.org/officeDocument/2006/relationships/slideLayout" Target="../slideLayouts/slideLayout106.xml"/><Relationship Id="rId57" Type="http://schemas.openxmlformats.org/officeDocument/2006/relationships/slideLayout" Target="../slideLayouts/slideLayout114.xml"/><Relationship Id="rId10" Type="http://schemas.openxmlformats.org/officeDocument/2006/relationships/slideLayout" Target="../slideLayouts/slideLayout67.xml"/><Relationship Id="rId19" Type="http://schemas.openxmlformats.org/officeDocument/2006/relationships/slideLayout" Target="../slideLayouts/slideLayout76.xml"/><Relationship Id="rId31" Type="http://schemas.openxmlformats.org/officeDocument/2006/relationships/slideLayout" Target="../slideLayouts/slideLayout88.xml"/><Relationship Id="rId44" Type="http://schemas.openxmlformats.org/officeDocument/2006/relationships/slideLayout" Target="../slideLayouts/slideLayout101.xml"/><Relationship Id="rId52" Type="http://schemas.openxmlformats.org/officeDocument/2006/relationships/slideLayout" Target="../slideLayouts/slideLayout109.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30" Type="http://schemas.openxmlformats.org/officeDocument/2006/relationships/slideLayout" Target="../slideLayouts/slideLayout87.xml"/><Relationship Id="rId35" Type="http://schemas.openxmlformats.org/officeDocument/2006/relationships/slideLayout" Target="../slideLayouts/slideLayout92.xml"/><Relationship Id="rId43" Type="http://schemas.openxmlformats.org/officeDocument/2006/relationships/slideLayout" Target="../slideLayouts/slideLayout100.xml"/><Relationship Id="rId48" Type="http://schemas.openxmlformats.org/officeDocument/2006/relationships/slideLayout" Target="../slideLayouts/slideLayout105.xml"/><Relationship Id="rId56" Type="http://schemas.openxmlformats.org/officeDocument/2006/relationships/slideLayout" Target="../slideLayouts/slideLayout113.xml"/><Relationship Id="rId8" Type="http://schemas.openxmlformats.org/officeDocument/2006/relationships/slideLayout" Target="../slideLayouts/slideLayout65.xml"/><Relationship Id="rId51" Type="http://schemas.openxmlformats.org/officeDocument/2006/relationships/slideLayout" Target="../slideLayouts/slideLayout108.xml"/><Relationship Id="rId3" Type="http://schemas.openxmlformats.org/officeDocument/2006/relationships/slideLayout" Target="../slideLayouts/slideLayout60.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27.xml"/><Relationship Id="rId18" Type="http://schemas.openxmlformats.org/officeDocument/2006/relationships/slideLayout" Target="../slideLayouts/slideLayout132.xml"/><Relationship Id="rId26" Type="http://schemas.openxmlformats.org/officeDocument/2006/relationships/slideLayout" Target="../slideLayouts/slideLayout140.xml"/><Relationship Id="rId39" Type="http://schemas.openxmlformats.org/officeDocument/2006/relationships/slideLayout" Target="../slideLayouts/slideLayout153.xml"/><Relationship Id="rId21" Type="http://schemas.openxmlformats.org/officeDocument/2006/relationships/slideLayout" Target="../slideLayouts/slideLayout135.xml"/><Relationship Id="rId34" Type="http://schemas.openxmlformats.org/officeDocument/2006/relationships/slideLayout" Target="../slideLayouts/slideLayout148.xml"/><Relationship Id="rId42" Type="http://schemas.openxmlformats.org/officeDocument/2006/relationships/slideLayout" Target="../slideLayouts/slideLayout156.xml"/><Relationship Id="rId47" Type="http://schemas.openxmlformats.org/officeDocument/2006/relationships/slideLayout" Target="../slideLayouts/slideLayout161.xml"/><Relationship Id="rId50" Type="http://schemas.openxmlformats.org/officeDocument/2006/relationships/slideLayout" Target="../slideLayouts/slideLayout164.xml"/><Relationship Id="rId55" Type="http://schemas.openxmlformats.org/officeDocument/2006/relationships/slideLayout" Target="../slideLayouts/slideLayout169.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17" Type="http://schemas.openxmlformats.org/officeDocument/2006/relationships/slideLayout" Target="../slideLayouts/slideLayout131.xml"/><Relationship Id="rId25" Type="http://schemas.openxmlformats.org/officeDocument/2006/relationships/slideLayout" Target="../slideLayouts/slideLayout139.xml"/><Relationship Id="rId33" Type="http://schemas.openxmlformats.org/officeDocument/2006/relationships/slideLayout" Target="../slideLayouts/slideLayout147.xml"/><Relationship Id="rId38" Type="http://schemas.openxmlformats.org/officeDocument/2006/relationships/slideLayout" Target="../slideLayouts/slideLayout152.xml"/><Relationship Id="rId46" Type="http://schemas.openxmlformats.org/officeDocument/2006/relationships/slideLayout" Target="../slideLayouts/slideLayout160.xml"/><Relationship Id="rId59" Type="http://schemas.openxmlformats.org/officeDocument/2006/relationships/image" Target="NULL"/><Relationship Id="rId2" Type="http://schemas.openxmlformats.org/officeDocument/2006/relationships/slideLayout" Target="../slideLayouts/slideLayout116.xml"/><Relationship Id="rId16" Type="http://schemas.openxmlformats.org/officeDocument/2006/relationships/slideLayout" Target="../slideLayouts/slideLayout130.xml"/><Relationship Id="rId20" Type="http://schemas.openxmlformats.org/officeDocument/2006/relationships/slideLayout" Target="../slideLayouts/slideLayout134.xml"/><Relationship Id="rId29" Type="http://schemas.openxmlformats.org/officeDocument/2006/relationships/slideLayout" Target="../slideLayouts/slideLayout143.xml"/><Relationship Id="rId41" Type="http://schemas.openxmlformats.org/officeDocument/2006/relationships/slideLayout" Target="../slideLayouts/slideLayout155.xml"/><Relationship Id="rId54" Type="http://schemas.openxmlformats.org/officeDocument/2006/relationships/slideLayout" Target="../slideLayouts/slideLayout168.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24" Type="http://schemas.openxmlformats.org/officeDocument/2006/relationships/slideLayout" Target="../slideLayouts/slideLayout138.xml"/><Relationship Id="rId32" Type="http://schemas.openxmlformats.org/officeDocument/2006/relationships/slideLayout" Target="../slideLayouts/slideLayout146.xml"/><Relationship Id="rId37" Type="http://schemas.openxmlformats.org/officeDocument/2006/relationships/slideLayout" Target="../slideLayouts/slideLayout151.xml"/><Relationship Id="rId40" Type="http://schemas.openxmlformats.org/officeDocument/2006/relationships/slideLayout" Target="../slideLayouts/slideLayout154.xml"/><Relationship Id="rId45" Type="http://schemas.openxmlformats.org/officeDocument/2006/relationships/slideLayout" Target="../slideLayouts/slideLayout159.xml"/><Relationship Id="rId53" Type="http://schemas.openxmlformats.org/officeDocument/2006/relationships/slideLayout" Target="../slideLayouts/slideLayout167.xml"/><Relationship Id="rId58" Type="http://schemas.openxmlformats.org/officeDocument/2006/relationships/theme" Target="../theme/theme3.xml"/><Relationship Id="rId5" Type="http://schemas.openxmlformats.org/officeDocument/2006/relationships/slideLayout" Target="../slideLayouts/slideLayout119.xml"/><Relationship Id="rId15" Type="http://schemas.openxmlformats.org/officeDocument/2006/relationships/slideLayout" Target="../slideLayouts/slideLayout129.xml"/><Relationship Id="rId23" Type="http://schemas.openxmlformats.org/officeDocument/2006/relationships/slideLayout" Target="../slideLayouts/slideLayout137.xml"/><Relationship Id="rId28" Type="http://schemas.openxmlformats.org/officeDocument/2006/relationships/slideLayout" Target="../slideLayouts/slideLayout142.xml"/><Relationship Id="rId36" Type="http://schemas.openxmlformats.org/officeDocument/2006/relationships/slideLayout" Target="../slideLayouts/slideLayout150.xml"/><Relationship Id="rId49" Type="http://schemas.openxmlformats.org/officeDocument/2006/relationships/slideLayout" Target="../slideLayouts/slideLayout163.xml"/><Relationship Id="rId57" Type="http://schemas.openxmlformats.org/officeDocument/2006/relationships/slideLayout" Target="../slideLayouts/slideLayout171.xml"/><Relationship Id="rId10" Type="http://schemas.openxmlformats.org/officeDocument/2006/relationships/slideLayout" Target="../slideLayouts/slideLayout124.xml"/><Relationship Id="rId19" Type="http://schemas.openxmlformats.org/officeDocument/2006/relationships/slideLayout" Target="../slideLayouts/slideLayout133.xml"/><Relationship Id="rId31" Type="http://schemas.openxmlformats.org/officeDocument/2006/relationships/slideLayout" Target="../slideLayouts/slideLayout145.xml"/><Relationship Id="rId44" Type="http://schemas.openxmlformats.org/officeDocument/2006/relationships/slideLayout" Target="../slideLayouts/slideLayout158.xml"/><Relationship Id="rId52" Type="http://schemas.openxmlformats.org/officeDocument/2006/relationships/slideLayout" Target="../slideLayouts/slideLayout166.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slideLayout" Target="../slideLayouts/slideLayout128.xml"/><Relationship Id="rId22" Type="http://schemas.openxmlformats.org/officeDocument/2006/relationships/slideLayout" Target="../slideLayouts/slideLayout136.xml"/><Relationship Id="rId27" Type="http://schemas.openxmlformats.org/officeDocument/2006/relationships/slideLayout" Target="../slideLayouts/slideLayout141.xml"/><Relationship Id="rId30" Type="http://schemas.openxmlformats.org/officeDocument/2006/relationships/slideLayout" Target="../slideLayouts/slideLayout144.xml"/><Relationship Id="rId35" Type="http://schemas.openxmlformats.org/officeDocument/2006/relationships/slideLayout" Target="../slideLayouts/slideLayout149.xml"/><Relationship Id="rId43" Type="http://schemas.openxmlformats.org/officeDocument/2006/relationships/slideLayout" Target="../slideLayouts/slideLayout157.xml"/><Relationship Id="rId48" Type="http://schemas.openxmlformats.org/officeDocument/2006/relationships/slideLayout" Target="../slideLayouts/slideLayout162.xml"/><Relationship Id="rId56" Type="http://schemas.openxmlformats.org/officeDocument/2006/relationships/slideLayout" Target="../slideLayouts/slideLayout170.xml"/><Relationship Id="rId8" Type="http://schemas.openxmlformats.org/officeDocument/2006/relationships/slideLayout" Target="../slideLayouts/slideLayout122.xml"/><Relationship Id="rId51" Type="http://schemas.openxmlformats.org/officeDocument/2006/relationships/slideLayout" Target="../slideLayouts/slideLayout165.xml"/><Relationship Id="rId3" Type="http://schemas.openxmlformats.org/officeDocument/2006/relationships/slideLayout" Target="../slideLayouts/slideLayout117.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84.xml"/><Relationship Id="rId18" Type="http://schemas.openxmlformats.org/officeDocument/2006/relationships/slideLayout" Target="../slideLayouts/slideLayout189.xml"/><Relationship Id="rId26" Type="http://schemas.openxmlformats.org/officeDocument/2006/relationships/slideLayout" Target="../slideLayouts/slideLayout197.xml"/><Relationship Id="rId39" Type="http://schemas.openxmlformats.org/officeDocument/2006/relationships/slideLayout" Target="../slideLayouts/slideLayout210.xml"/><Relationship Id="rId21" Type="http://schemas.openxmlformats.org/officeDocument/2006/relationships/slideLayout" Target="../slideLayouts/slideLayout192.xml"/><Relationship Id="rId34" Type="http://schemas.openxmlformats.org/officeDocument/2006/relationships/slideLayout" Target="../slideLayouts/slideLayout205.xml"/><Relationship Id="rId42" Type="http://schemas.openxmlformats.org/officeDocument/2006/relationships/slideLayout" Target="../slideLayouts/slideLayout213.xml"/><Relationship Id="rId47" Type="http://schemas.openxmlformats.org/officeDocument/2006/relationships/slideLayout" Target="../slideLayouts/slideLayout218.xml"/><Relationship Id="rId50" Type="http://schemas.openxmlformats.org/officeDocument/2006/relationships/slideLayout" Target="../slideLayouts/slideLayout221.xml"/><Relationship Id="rId55" Type="http://schemas.openxmlformats.org/officeDocument/2006/relationships/slideLayout" Target="../slideLayouts/slideLayout226.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17" Type="http://schemas.openxmlformats.org/officeDocument/2006/relationships/slideLayout" Target="../slideLayouts/slideLayout188.xml"/><Relationship Id="rId25" Type="http://schemas.openxmlformats.org/officeDocument/2006/relationships/slideLayout" Target="../slideLayouts/slideLayout196.xml"/><Relationship Id="rId33" Type="http://schemas.openxmlformats.org/officeDocument/2006/relationships/slideLayout" Target="../slideLayouts/slideLayout204.xml"/><Relationship Id="rId38" Type="http://schemas.openxmlformats.org/officeDocument/2006/relationships/slideLayout" Target="../slideLayouts/slideLayout209.xml"/><Relationship Id="rId46" Type="http://schemas.openxmlformats.org/officeDocument/2006/relationships/slideLayout" Target="../slideLayouts/slideLayout217.xml"/><Relationship Id="rId59" Type="http://schemas.openxmlformats.org/officeDocument/2006/relationships/image" Target="NULL"/><Relationship Id="rId2" Type="http://schemas.openxmlformats.org/officeDocument/2006/relationships/slideLayout" Target="../slideLayouts/slideLayout173.xml"/><Relationship Id="rId16" Type="http://schemas.openxmlformats.org/officeDocument/2006/relationships/slideLayout" Target="../slideLayouts/slideLayout187.xml"/><Relationship Id="rId20" Type="http://schemas.openxmlformats.org/officeDocument/2006/relationships/slideLayout" Target="../slideLayouts/slideLayout191.xml"/><Relationship Id="rId29" Type="http://schemas.openxmlformats.org/officeDocument/2006/relationships/slideLayout" Target="../slideLayouts/slideLayout200.xml"/><Relationship Id="rId41" Type="http://schemas.openxmlformats.org/officeDocument/2006/relationships/slideLayout" Target="../slideLayouts/slideLayout212.xml"/><Relationship Id="rId54" Type="http://schemas.openxmlformats.org/officeDocument/2006/relationships/slideLayout" Target="../slideLayouts/slideLayout225.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24" Type="http://schemas.openxmlformats.org/officeDocument/2006/relationships/slideLayout" Target="../slideLayouts/slideLayout195.xml"/><Relationship Id="rId32" Type="http://schemas.openxmlformats.org/officeDocument/2006/relationships/slideLayout" Target="../slideLayouts/slideLayout203.xml"/><Relationship Id="rId37" Type="http://schemas.openxmlformats.org/officeDocument/2006/relationships/slideLayout" Target="../slideLayouts/slideLayout208.xml"/><Relationship Id="rId40" Type="http://schemas.openxmlformats.org/officeDocument/2006/relationships/slideLayout" Target="../slideLayouts/slideLayout211.xml"/><Relationship Id="rId45" Type="http://schemas.openxmlformats.org/officeDocument/2006/relationships/slideLayout" Target="../slideLayouts/slideLayout216.xml"/><Relationship Id="rId53" Type="http://schemas.openxmlformats.org/officeDocument/2006/relationships/slideLayout" Target="../slideLayouts/slideLayout224.xml"/><Relationship Id="rId58" Type="http://schemas.openxmlformats.org/officeDocument/2006/relationships/theme" Target="../theme/theme4.xml"/><Relationship Id="rId5" Type="http://schemas.openxmlformats.org/officeDocument/2006/relationships/slideLayout" Target="../slideLayouts/slideLayout176.xml"/><Relationship Id="rId15" Type="http://schemas.openxmlformats.org/officeDocument/2006/relationships/slideLayout" Target="../slideLayouts/slideLayout186.xml"/><Relationship Id="rId23" Type="http://schemas.openxmlformats.org/officeDocument/2006/relationships/slideLayout" Target="../slideLayouts/slideLayout194.xml"/><Relationship Id="rId28" Type="http://schemas.openxmlformats.org/officeDocument/2006/relationships/slideLayout" Target="../slideLayouts/slideLayout199.xml"/><Relationship Id="rId36" Type="http://schemas.openxmlformats.org/officeDocument/2006/relationships/slideLayout" Target="../slideLayouts/slideLayout207.xml"/><Relationship Id="rId49" Type="http://schemas.openxmlformats.org/officeDocument/2006/relationships/slideLayout" Target="../slideLayouts/slideLayout220.xml"/><Relationship Id="rId57" Type="http://schemas.openxmlformats.org/officeDocument/2006/relationships/slideLayout" Target="../slideLayouts/slideLayout228.xml"/><Relationship Id="rId10" Type="http://schemas.openxmlformats.org/officeDocument/2006/relationships/slideLayout" Target="../slideLayouts/slideLayout181.xml"/><Relationship Id="rId19" Type="http://schemas.openxmlformats.org/officeDocument/2006/relationships/slideLayout" Target="../slideLayouts/slideLayout190.xml"/><Relationship Id="rId31" Type="http://schemas.openxmlformats.org/officeDocument/2006/relationships/slideLayout" Target="../slideLayouts/slideLayout202.xml"/><Relationship Id="rId44" Type="http://schemas.openxmlformats.org/officeDocument/2006/relationships/slideLayout" Target="../slideLayouts/slideLayout215.xml"/><Relationship Id="rId52" Type="http://schemas.openxmlformats.org/officeDocument/2006/relationships/slideLayout" Target="../slideLayouts/slideLayout223.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4" Type="http://schemas.openxmlformats.org/officeDocument/2006/relationships/slideLayout" Target="../slideLayouts/slideLayout185.xml"/><Relationship Id="rId22" Type="http://schemas.openxmlformats.org/officeDocument/2006/relationships/slideLayout" Target="../slideLayouts/slideLayout193.xml"/><Relationship Id="rId27" Type="http://schemas.openxmlformats.org/officeDocument/2006/relationships/slideLayout" Target="../slideLayouts/slideLayout198.xml"/><Relationship Id="rId30" Type="http://schemas.openxmlformats.org/officeDocument/2006/relationships/slideLayout" Target="../slideLayouts/slideLayout201.xml"/><Relationship Id="rId35" Type="http://schemas.openxmlformats.org/officeDocument/2006/relationships/slideLayout" Target="../slideLayouts/slideLayout206.xml"/><Relationship Id="rId43" Type="http://schemas.openxmlformats.org/officeDocument/2006/relationships/slideLayout" Target="../slideLayouts/slideLayout214.xml"/><Relationship Id="rId48" Type="http://schemas.openxmlformats.org/officeDocument/2006/relationships/slideLayout" Target="../slideLayouts/slideLayout219.xml"/><Relationship Id="rId56" Type="http://schemas.openxmlformats.org/officeDocument/2006/relationships/slideLayout" Target="../slideLayouts/slideLayout227.xml"/><Relationship Id="rId8" Type="http://schemas.openxmlformats.org/officeDocument/2006/relationships/slideLayout" Target="../slideLayouts/slideLayout179.xml"/><Relationship Id="rId51" Type="http://schemas.openxmlformats.org/officeDocument/2006/relationships/slideLayout" Target="../slideLayouts/slideLayout222.xml"/><Relationship Id="rId3" Type="http://schemas.openxmlformats.org/officeDocument/2006/relationships/slideLayout" Target="../slideLayouts/slideLayout17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41.xml"/><Relationship Id="rId18" Type="http://schemas.openxmlformats.org/officeDocument/2006/relationships/slideLayout" Target="../slideLayouts/slideLayout246.xml"/><Relationship Id="rId26" Type="http://schemas.openxmlformats.org/officeDocument/2006/relationships/slideLayout" Target="../slideLayouts/slideLayout254.xml"/><Relationship Id="rId39" Type="http://schemas.openxmlformats.org/officeDocument/2006/relationships/slideLayout" Target="../slideLayouts/slideLayout267.xml"/><Relationship Id="rId21" Type="http://schemas.openxmlformats.org/officeDocument/2006/relationships/slideLayout" Target="../slideLayouts/slideLayout249.xml"/><Relationship Id="rId34" Type="http://schemas.openxmlformats.org/officeDocument/2006/relationships/slideLayout" Target="../slideLayouts/slideLayout262.xml"/><Relationship Id="rId42" Type="http://schemas.openxmlformats.org/officeDocument/2006/relationships/slideLayout" Target="../slideLayouts/slideLayout270.xml"/><Relationship Id="rId47" Type="http://schemas.openxmlformats.org/officeDocument/2006/relationships/slideLayout" Target="../slideLayouts/slideLayout275.xml"/><Relationship Id="rId50" Type="http://schemas.openxmlformats.org/officeDocument/2006/relationships/slideLayout" Target="../slideLayouts/slideLayout278.xml"/><Relationship Id="rId55" Type="http://schemas.openxmlformats.org/officeDocument/2006/relationships/slideLayout" Target="../slideLayouts/slideLayout283.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17" Type="http://schemas.openxmlformats.org/officeDocument/2006/relationships/slideLayout" Target="../slideLayouts/slideLayout245.xml"/><Relationship Id="rId25" Type="http://schemas.openxmlformats.org/officeDocument/2006/relationships/slideLayout" Target="../slideLayouts/slideLayout253.xml"/><Relationship Id="rId33" Type="http://schemas.openxmlformats.org/officeDocument/2006/relationships/slideLayout" Target="../slideLayouts/slideLayout261.xml"/><Relationship Id="rId38" Type="http://schemas.openxmlformats.org/officeDocument/2006/relationships/slideLayout" Target="../slideLayouts/slideLayout266.xml"/><Relationship Id="rId46" Type="http://schemas.openxmlformats.org/officeDocument/2006/relationships/slideLayout" Target="../slideLayouts/slideLayout274.xml"/><Relationship Id="rId59" Type="http://schemas.openxmlformats.org/officeDocument/2006/relationships/image" Target="NULL"/><Relationship Id="rId2" Type="http://schemas.openxmlformats.org/officeDocument/2006/relationships/slideLayout" Target="../slideLayouts/slideLayout230.xml"/><Relationship Id="rId16" Type="http://schemas.openxmlformats.org/officeDocument/2006/relationships/slideLayout" Target="../slideLayouts/slideLayout244.xml"/><Relationship Id="rId20" Type="http://schemas.openxmlformats.org/officeDocument/2006/relationships/slideLayout" Target="../slideLayouts/slideLayout248.xml"/><Relationship Id="rId29" Type="http://schemas.openxmlformats.org/officeDocument/2006/relationships/slideLayout" Target="../slideLayouts/slideLayout257.xml"/><Relationship Id="rId41" Type="http://schemas.openxmlformats.org/officeDocument/2006/relationships/slideLayout" Target="../slideLayouts/slideLayout269.xml"/><Relationship Id="rId54" Type="http://schemas.openxmlformats.org/officeDocument/2006/relationships/slideLayout" Target="../slideLayouts/slideLayout282.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24" Type="http://schemas.openxmlformats.org/officeDocument/2006/relationships/slideLayout" Target="../slideLayouts/slideLayout252.xml"/><Relationship Id="rId32" Type="http://schemas.openxmlformats.org/officeDocument/2006/relationships/slideLayout" Target="../slideLayouts/slideLayout260.xml"/><Relationship Id="rId37" Type="http://schemas.openxmlformats.org/officeDocument/2006/relationships/slideLayout" Target="../slideLayouts/slideLayout265.xml"/><Relationship Id="rId40" Type="http://schemas.openxmlformats.org/officeDocument/2006/relationships/slideLayout" Target="../slideLayouts/slideLayout268.xml"/><Relationship Id="rId45" Type="http://schemas.openxmlformats.org/officeDocument/2006/relationships/slideLayout" Target="../slideLayouts/slideLayout273.xml"/><Relationship Id="rId53" Type="http://schemas.openxmlformats.org/officeDocument/2006/relationships/slideLayout" Target="../slideLayouts/slideLayout281.xml"/><Relationship Id="rId58" Type="http://schemas.openxmlformats.org/officeDocument/2006/relationships/theme" Target="../theme/theme5.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23" Type="http://schemas.openxmlformats.org/officeDocument/2006/relationships/slideLayout" Target="../slideLayouts/slideLayout251.xml"/><Relationship Id="rId28" Type="http://schemas.openxmlformats.org/officeDocument/2006/relationships/slideLayout" Target="../slideLayouts/slideLayout256.xml"/><Relationship Id="rId36" Type="http://schemas.openxmlformats.org/officeDocument/2006/relationships/slideLayout" Target="../slideLayouts/slideLayout264.xml"/><Relationship Id="rId49" Type="http://schemas.openxmlformats.org/officeDocument/2006/relationships/slideLayout" Target="../slideLayouts/slideLayout277.xml"/><Relationship Id="rId57" Type="http://schemas.openxmlformats.org/officeDocument/2006/relationships/slideLayout" Target="../slideLayouts/slideLayout285.xml"/><Relationship Id="rId10" Type="http://schemas.openxmlformats.org/officeDocument/2006/relationships/slideLayout" Target="../slideLayouts/slideLayout238.xml"/><Relationship Id="rId19" Type="http://schemas.openxmlformats.org/officeDocument/2006/relationships/slideLayout" Target="../slideLayouts/slideLayout247.xml"/><Relationship Id="rId31" Type="http://schemas.openxmlformats.org/officeDocument/2006/relationships/slideLayout" Target="../slideLayouts/slideLayout259.xml"/><Relationship Id="rId44" Type="http://schemas.openxmlformats.org/officeDocument/2006/relationships/slideLayout" Target="../slideLayouts/slideLayout272.xml"/><Relationship Id="rId52" Type="http://schemas.openxmlformats.org/officeDocument/2006/relationships/slideLayout" Target="../slideLayouts/slideLayout280.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 Id="rId22" Type="http://schemas.openxmlformats.org/officeDocument/2006/relationships/slideLayout" Target="../slideLayouts/slideLayout250.xml"/><Relationship Id="rId27" Type="http://schemas.openxmlformats.org/officeDocument/2006/relationships/slideLayout" Target="../slideLayouts/slideLayout255.xml"/><Relationship Id="rId30" Type="http://schemas.openxmlformats.org/officeDocument/2006/relationships/slideLayout" Target="../slideLayouts/slideLayout258.xml"/><Relationship Id="rId35" Type="http://schemas.openxmlformats.org/officeDocument/2006/relationships/slideLayout" Target="../slideLayouts/slideLayout263.xml"/><Relationship Id="rId43" Type="http://schemas.openxmlformats.org/officeDocument/2006/relationships/slideLayout" Target="../slideLayouts/slideLayout271.xml"/><Relationship Id="rId48" Type="http://schemas.openxmlformats.org/officeDocument/2006/relationships/slideLayout" Target="../slideLayouts/slideLayout276.xml"/><Relationship Id="rId56" Type="http://schemas.openxmlformats.org/officeDocument/2006/relationships/slideLayout" Target="../slideLayouts/slideLayout284.xml"/><Relationship Id="rId8" Type="http://schemas.openxmlformats.org/officeDocument/2006/relationships/slideLayout" Target="../slideLayouts/slideLayout236.xml"/><Relationship Id="rId51" Type="http://schemas.openxmlformats.org/officeDocument/2006/relationships/slideLayout" Target="../slideLayouts/slideLayout279.xml"/><Relationship Id="rId3" Type="http://schemas.openxmlformats.org/officeDocument/2006/relationships/slideLayout" Target="../slideLayouts/slideLayout231.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98.xml"/><Relationship Id="rId18" Type="http://schemas.openxmlformats.org/officeDocument/2006/relationships/slideLayout" Target="../slideLayouts/slideLayout303.xml"/><Relationship Id="rId26" Type="http://schemas.openxmlformats.org/officeDocument/2006/relationships/slideLayout" Target="../slideLayouts/slideLayout311.xml"/><Relationship Id="rId39" Type="http://schemas.openxmlformats.org/officeDocument/2006/relationships/slideLayout" Target="../slideLayouts/slideLayout324.xml"/><Relationship Id="rId21" Type="http://schemas.openxmlformats.org/officeDocument/2006/relationships/slideLayout" Target="../slideLayouts/slideLayout306.xml"/><Relationship Id="rId34" Type="http://schemas.openxmlformats.org/officeDocument/2006/relationships/slideLayout" Target="../slideLayouts/slideLayout319.xml"/><Relationship Id="rId42" Type="http://schemas.openxmlformats.org/officeDocument/2006/relationships/slideLayout" Target="../slideLayouts/slideLayout327.xml"/><Relationship Id="rId47" Type="http://schemas.openxmlformats.org/officeDocument/2006/relationships/slideLayout" Target="../slideLayouts/slideLayout332.xml"/><Relationship Id="rId50" Type="http://schemas.openxmlformats.org/officeDocument/2006/relationships/slideLayout" Target="../slideLayouts/slideLayout335.xml"/><Relationship Id="rId55" Type="http://schemas.openxmlformats.org/officeDocument/2006/relationships/slideLayout" Target="../slideLayouts/slideLayout340.xml"/><Relationship Id="rId7" Type="http://schemas.openxmlformats.org/officeDocument/2006/relationships/slideLayout" Target="../slideLayouts/slideLayout292.xml"/><Relationship Id="rId12" Type="http://schemas.openxmlformats.org/officeDocument/2006/relationships/slideLayout" Target="../slideLayouts/slideLayout297.xml"/><Relationship Id="rId17" Type="http://schemas.openxmlformats.org/officeDocument/2006/relationships/slideLayout" Target="../slideLayouts/slideLayout302.xml"/><Relationship Id="rId25" Type="http://schemas.openxmlformats.org/officeDocument/2006/relationships/slideLayout" Target="../slideLayouts/slideLayout310.xml"/><Relationship Id="rId33" Type="http://schemas.openxmlformats.org/officeDocument/2006/relationships/slideLayout" Target="../slideLayouts/slideLayout318.xml"/><Relationship Id="rId38" Type="http://schemas.openxmlformats.org/officeDocument/2006/relationships/slideLayout" Target="../slideLayouts/slideLayout323.xml"/><Relationship Id="rId46" Type="http://schemas.openxmlformats.org/officeDocument/2006/relationships/slideLayout" Target="../slideLayouts/slideLayout331.xml"/><Relationship Id="rId59" Type="http://schemas.openxmlformats.org/officeDocument/2006/relationships/image" Target="NULL"/><Relationship Id="rId2" Type="http://schemas.openxmlformats.org/officeDocument/2006/relationships/slideLayout" Target="../slideLayouts/slideLayout287.xml"/><Relationship Id="rId16" Type="http://schemas.openxmlformats.org/officeDocument/2006/relationships/slideLayout" Target="../slideLayouts/slideLayout301.xml"/><Relationship Id="rId20" Type="http://schemas.openxmlformats.org/officeDocument/2006/relationships/slideLayout" Target="../slideLayouts/slideLayout305.xml"/><Relationship Id="rId29" Type="http://schemas.openxmlformats.org/officeDocument/2006/relationships/slideLayout" Target="../slideLayouts/slideLayout314.xml"/><Relationship Id="rId41" Type="http://schemas.openxmlformats.org/officeDocument/2006/relationships/slideLayout" Target="../slideLayouts/slideLayout326.xml"/><Relationship Id="rId54" Type="http://schemas.openxmlformats.org/officeDocument/2006/relationships/slideLayout" Target="../slideLayouts/slideLayout339.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24" Type="http://schemas.openxmlformats.org/officeDocument/2006/relationships/slideLayout" Target="../slideLayouts/slideLayout309.xml"/><Relationship Id="rId32" Type="http://schemas.openxmlformats.org/officeDocument/2006/relationships/slideLayout" Target="../slideLayouts/slideLayout317.xml"/><Relationship Id="rId37" Type="http://schemas.openxmlformats.org/officeDocument/2006/relationships/slideLayout" Target="../slideLayouts/slideLayout322.xml"/><Relationship Id="rId40" Type="http://schemas.openxmlformats.org/officeDocument/2006/relationships/slideLayout" Target="../slideLayouts/slideLayout325.xml"/><Relationship Id="rId45" Type="http://schemas.openxmlformats.org/officeDocument/2006/relationships/slideLayout" Target="../slideLayouts/slideLayout330.xml"/><Relationship Id="rId53" Type="http://schemas.openxmlformats.org/officeDocument/2006/relationships/slideLayout" Target="../slideLayouts/slideLayout338.xml"/><Relationship Id="rId58" Type="http://schemas.openxmlformats.org/officeDocument/2006/relationships/theme" Target="../theme/theme6.xml"/><Relationship Id="rId5" Type="http://schemas.openxmlformats.org/officeDocument/2006/relationships/slideLayout" Target="../slideLayouts/slideLayout290.xml"/><Relationship Id="rId15" Type="http://schemas.openxmlformats.org/officeDocument/2006/relationships/slideLayout" Target="../slideLayouts/slideLayout300.xml"/><Relationship Id="rId23" Type="http://schemas.openxmlformats.org/officeDocument/2006/relationships/slideLayout" Target="../slideLayouts/slideLayout308.xml"/><Relationship Id="rId28" Type="http://schemas.openxmlformats.org/officeDocument/2006/relationships/slideLayout" Target="../slideLayouts/slideLayout313.xml"/><Relationship Id="rId36" Type="http://schemas.openxmlformats.org/officeDocument/2006/relationships/slideLayout" Target="../slideLayouts/slideLayout321.xml"/><Relationship Id="rId49" Type="http://schemas.openxmlformats.org/officeDocument/2006/relationships/slideLayout" Target="../slideLayouts/slideLayout334.xml"/><Relationship Id="rId57" Type="http://schemas.openxmlformats.org/officeDocument/2006/relationships/slideLayout" Target="../slideLayouts/slideLayout342.xml"/><Relationship Id="rId10" Type="http://schemas.openxmlformats.org/officeDocument/2006/relationships/slideLayout" Target="../slideLayouts/slideLayout295.xml"/><Relationship Id="rId19" Type="http://schemas.openxmlformats.org/officeDocument/2006/relationships/slideLayout" Target="../slideLayouts/slideLayout304.xml"/><Relationship Id="rId31" Type="http://schemas.openxmlformats.org/officeDocument/2006/relationships/slideLayout" Target="../slideLayouts/slideLayout316.xml"/><Relationship Id="rId44" Type="http://schemas.openxmlformats.org/officeDocument/2006/relationships/slideLayout" Target="../slideLayouts/slideLayout329.xml"/><Relationship Id="rId52" Type="http://schemas.openxmlformats.org/officeDocument/2006/relationships/slideLayout" Target="../slideLayouts/slideLayout337.xml"/><Relationship Id="rId4" Type="http://schemas.openxmlformats.org/officeDocument/2006/relationships/slideLayout" Target="../slideLayouts/slideLayout289.xml"/><Relationship Id="rId9" Type="http://schemas.openxmlformats.org/officeDocument/2006/relationships/slideLayout" Target="../slideLayouts/slideLayout294.xml"/><Relationship Id="rId14" Type="http://schemas.openxmlformats.org/officeDocument/2006/relationships/slideLayout" Target="../slideLayouts/slideLayout299.xml"/><Relationship Id="rId22" Type="http://schemas.openxmlformats.org/officeDocument/2006/relationships/slideLayout" Target="../slideLayouts/slideLayout307.xml"/><Relationship Id="rId27" Type="http://schemas.openxmlformats.org/officeDocument/2006/relationships/slideLayout" Target="../slideLayouts/slideLayout312.xml"/><Relationship Id="rId30" Type="http://schemas.openxmlformats.org/officeDocument/2006/relationships/slideLayout" Target="../slideLayouts/slideLayout315.xml"/><Relationship Id="rId35" Type="http://schemas.openxmlformats.org/officeDocument/2006/relationships/slideLayout" Target="../slideLayouts/slideLayout320.xml"/><Relationship Id="rId43" Type="http://schemas.openxmlformats.org/officeDocument/2006/relationships/slideLayout" Target="../slideLayouts/slideLayout328.xml"/><Relationship Id="rId48" Type="http://schemas.openxmlformats.org/officeDocument/2006/relationships/slideLayout" Target="../slideLayouts/slideLayout333.xml"/><Relationship Id="rId56" Type="http://schemas.openxmlformats.org/officeDocument/2006/relationships/slideLayout" Target="../slideLayouts/slideLayout341.xml"/><Relationship Id="rId8" Type="http://schemas.openxmlformats.org/officeDocument/2006/relationships/slideLayout" Target="../slideLayouts/slideLayout293.xml"/><Relationship Id="rId51" Type="http://schemas.openxmlformats.org/officeDocument/2006/relationships/slideLayout" Target="../slideLayouts/slideLayout336.xml"/><Relationship Id="rId3" Type="http://schemas.openxmlformats.org/officeDocument/2006/relationships/slideLayout" Target="../slideLayouts/slideLayout288.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55.xml"/><Relationship Id="rId18" Type="http://schemas.openxmlformats.org/officeDocument/2006/relationships/slideLayout" Target="../slideLayouts/slideLayout360.xml"/><Relationship Id="rId26" Type="http://schemas.openxmlformats.org/officeDocument/2006/relationships/slideLayout" Target="../slideLayouts/slideLayout368.xml"/><Relationship Id="rId39" Type="http://schemas.openxmlformats.org/officeDocument/2006/relationships/slideLayout" Target="../slideLayouts/slideLayout381.xml"/><Relationship Id="rId21" Type="http://schemas.openxmlformats.org/officeDocument/2006/relationships/slideLayout" Target="../slideLayouts/slideLayout363.xml"/><Relationship Id="rId34" Type="http://schemas.openxmlformats.org/officeDocument/2006/relationships/slideLayout" Target="../slideLayouts/slideLayout376.xml"/><Relationship Id="rId42" Type="http://schemas.openxmlformats.org/officeDocument/2006/relationships/slideLayout" Target="../slideLayouts/slideLayout384.xml"/><Relationship Id="rId47" Type="http://schemas.openxmlformats.org/officeDocument/2006/relationships/slideLayout" Target="../slideLayouts/slideLayout389.xml"/><Relationship Id="rId50" Type="http://schemas.openxmlformats.org/officeDocument/2006/relationships/slideLayout" Target="../slideLayouts/slideLayout392.xml"/><Relationship Id="rId55" Type="http://schemas.openxmlformats.org/officeDocument/2006/relationships/slideLayout" Target="../slideLayouts/slideLayout397.xml"/><Relationship Id="rId7" Type="http://schemas.openxmlformats.org/officeDocument/2006/relationships/slideLayout" Target="../slideLayouts/slideLayout349.xml"/><Relationship Id="rId12" Type="http://schemas.openxmlformats.org/officeDocument/2006/relationships/slideLayout" Target="../slideLayouts/slideLayout354.xml"/><Relationship Id="rId17" Type="http://schemas.openxmlformats.org/officeDocument/2006/relationships/slideLayout" Target="../slideLayouts/slideLayout359.xml"/><Relationship Id="rId25" Type="http://schemas.openxmlformats.org/officeDocument/2006/relationships/slideLayout" Target="../slideLayouts/slideLayout367.xml"/><Relationship Id="rId33" Type="http://schemas.openxmlformats.org/officeDocument/2006/relationships/slideLayout" Target="../slideLayouts/slideLayout375.xml"/><Relationship Id="rId38" Type="http://schemas.openxmlformats.org/officeDocument/2006/relationships/slideLayout" Target="../slideLayouts/slideLayout380.xml"/><Relationship Id="rId46" Type="http://schemas.openxmlformats.org/officeDocument/2006/relationships/slideLayout" Target="../slideLayouts/slideLayout388.xml"/><Relationship Id="rId59" Type="http://schemas.openxmlformats.org/officeDocument/2006/relationships/image" Target="NULL"/><Relationship Id="rId2" Type="http://schemas.openxmlformats.org/officeDocument/2006/relationships/slideLayout" Target="../slideLayouts/slideLayout344.xml"/><Relationship Id="rId16" Type="http://schemas.openxmlformats.org/officeDocument/2006/relationships/slideLayout" Target="../slideLayouts/slideLayout358.xml"/><Relationship Id="rId20" Type="http://schemas.openxmlformats.org/officeDocument/2006/relationships/slideLayout" Target="../slideLayouts/slideLayout362.xml"/><Relationship Id="rId29" Type="http://schemas.openxmlformats.org/officeDocument/2006/relationships/slideLayout" Target="../slideLayouts/slideLayout371.xml"/><Relationship Id="rId41" Type="http://schemas.openxmlformats.org/officeDocument/2006/relationships/slideLayout" Target="../slideLayouts/slideLayout383.xml"/><Relationship Id="rId54" Type="http://schemas.openxmlformats.org/officeDocument/2006/relationships/slideLayout" Target="../slideLayouts/slideLayout396.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24" Type="http://schemas.openxmlformats.org/officeDocument/2006/relationships/slideLayout" Target="../slideLayouts/slideLayout366.xml"/><Relationship Id="rId32" Type="http://schemas.openxmlformats.org/officeDocument/2006/relationships/slideLayout" Target="../slideLayouts/slideLayout374.xml"/><Relationship Id="rId37" Type="http://schemas.openxmlformats.org/officeDocument/2006/relationships/slideLayout" Target="../slideLayouts/slideLayout379.xml"/><Relationship Id="rId40" Type="http://schemas.openxmlformats.org/officeDocument/2006/relationships/slideLayout" Target="../slideLayouts/slideLayout382.xml"/><Relationship Id="rId45" Type="http://schemas.openxmlformats.org/officeDocument/2006/relationships/slideLayout" Target="../slideLayouts/slideLayout387.xml"/><Relationship Id="rId53" Type="http://schemas.openxmlformats.org/officeDocument/2006/relationships/slideLayout" Target="../slideLayouts/slideLayout395.xml"/><Relationship Id="rId58" Type="http://schemas.openxmlformats.org/officeDocument/2006/relationships/theme" Target="../theme/theme7.xml"/><Relationship Id="rId5" Type="http://schemas.openxmlformats.org/officeDocument/2006/relationships/slideLayout" Target="../slideLayouts/slideLayout347.xml"/><Relationship Id="rId15" Type="http://schemas.openxmlformats.org/officeDocument/2006/relationships/slideLayout" Target="../slideLayouts/slideLayout357.xml"/><Relationship Id="rId23" Type="http://schemas.openxmlformats.org/officeDocument/2006/relationships/slideLayout" Target="../slideLayouts/slideLayout365.xml"/><Relationship Id="rId28" Type="http://schemas.openxmlformats.org/officeDocument/2006/relationships/slideLayout" Target="../slideLayouts/slideLayout370.xml"/><Relationship Id="rId36" Type="http://schemas.openxmlformats.org/officeDocument/2006/relationships/slideLayout" Target="../slideLayouts/slideLayout378.xml"/><Relationship Id="rId49" Type="http://schemas.openxmlformats.org/officeDocument/2006/relationships/slideLayout" Target="../slideLayouts/slideLayout391.xml"/><Relationship Id="rId57" Type="http://schemas.openxmlformats.org/officeDocument/2006/relationships/slideLayout" Target="../slideLayouts/slideLayout399.xml"/><Relationship Id="rId10" Type="http://schemas.openxmlformats.org/officeDocument/2006/relationships/slideLayout" Target="../slideLayouts/slideLayout352.xml"/><Relationship Id="rId19" Type="http://schemas.openxmlformats.org/officeDocument/2006/relationships/slideLayout" Target="../slideLayouts/slideLayout361.xml"/><Relationship Id="rId31" Type="http://schemas.openxmlformats.org/officeDocument/2006/relationships/slideLayout" Target="../slideLayouts/slideLayout373.xml"/><Relationship Id="rId44" Type="http://schemas.openxmlformats.org/officeDocument/2006/relationships/slideLayout" Target="../slideLayouts/slideLayout386.xml"/><Relationship Id="rId52" Type="http://schemas.openxmlformats.org/officeDocument/2006/relationships/slideLayout" Target="../slideLayouts/slideLayout394.xml"/><Relationship Id="rId4" Type="http://schemas.openxmlformats.org/officeDocument/2006/relationships/slideLayout" Target="../slideLayouts/slideLayout346.xml"/><Relationship Id="rId9" Type="http://schemas.openxmlformats.org/officeDocument/2006/relationships/slideLayout" Target="../slideLayouts/slideLayout351.xml"/><Relationship Id="rId14" Type="http://schemas.openxmlformats.org/officeDocument/2006/relationships/slideLayout" Target="../slideLayouts/slideLayout356.xml"/><Relationship Id="rId22" Type="http://schemas.openxmlformats.org/officeDocument/2006/relationships/slideLayout" Target="../slideLayouts/slideLayout364.xml"/><Relationship Id="rId27" Type="http://schemas.openxmlformats.org/officeDocument/2006/relationships/slideLayout" Target="../slideLayouts/slideLayout369.xml"/><Relationship Id="rId30" Type="http://schemas.openxmlformats.org/officeDocument/2006/relationships/slideLayout" Target="../slideLayouts/slideLayout372.xml"/><Relationship Id="rId35" Type="http://schemas.openxmlformats.org/officeDocument/2006/relationships/slideLayout" Target="../slideLayouts/slideLayout377.xml"/><Relationship Id="rId43" Type="http://schemas.openxmlformats.org/officeDocument/2006/relationships/slideLayout" Target="../slideLayouts/slideLayout385.xml"/><Relationship Id="rId48" Type="http://schemas.openxmlformats.org/officeDocument/2006/relationships/slideLayout" Target="../slideLayouts/slideLayout390.xml"/><Relationship Id="rId56" Type="http://schemas.openxmlformats.org/officeDocument/2006/relationships/slideLayout" Target="../slideLayouts/slideLayout398.xml"/><Relationship Id="rId8" Type="http://schemas.openxmlformats.org/officeDocument/2006/relationships/slideLayout" Target="../slideLayouts/slideLayout350.xml"/><Relationship Id="rId51" Type="http://schemas.openxmlformats.org/officeDocument/2006/relationships/slideLayout" Target="../slideLayouts/slideLayout393.xml"/><Relationship Id="rId3" Type="http://schemas.openxmlformats.org/officeDocument/2006/relationships/slideLayout" Target="../slideLayouts/slideLayout345.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412.xml"/><Relationship Id="rId18" Type="http://schemas.openxmlformats.org/officeDocument/2006/relationships/slideLayout" Target="../slideLayouts/slideLayout417.xml"/><Relationship Id="rId26" Type="http://schemas.openxmlformats.org/officeDocument/2006/relationships/slideLayout" Target="../slideLayouts/slideLayout425.xml"/><Relationship Id="rId39" Type="http://schemas.openxmlformats.org/officeDocument/2006/relationships/slideLayout" Target="../slideLayouts/slideLayout438.xml"/><Relationship Id="rId21" Type="http://schemas.openxmlformats.org/officeDocument/2006/relationships/slideLayout" Target="../slideLayouts/slideLayout420.xml"/><Relationship Id="rId34" Type="http://schemas.openxmlformats.org/officeDocument/2006/relationships/slideLayout" Target="../slideLayouts/slideLayout433.xml"/><Relationship Id="rId42" Type="http://schemas.openxmlformats.org/officeDocument/2006/relationships/slideLayout" Target="../slideLayouts/slideLayout441.xml"/><Relationship Id="rId47" Type="http://schemas.openxmlformats.org/officeDocument/2006/relationships/slideLayout" Target="../slideLayouts/slideLayout446.xml"/><Relationship Id="rId50" Type="http://schemas.openxmlformats.org/officeDocument/2006/relationships/slideLayout" Target="../slideLayouts/slideLayout449.xml"/><Relationship Id="rId55" Type="http://schemas.openxmlformats.org/officeDocument/2006/relationships/slideLayout" Target="../slideLayouts/slideLayout454.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17" Type="http://schemas.openxmlformats.org/officeDocument/2006/relationships/slideLayout" Target="../slideLayouts/slideLayout416.xml"/><Relationship Id="rId25" Type="http://schemas.openxmlformats.org/officeDocument/2006/relationships/slideLayout" Target="../slideLayouts/slideLayout424.xml"/><Relationship Id="rId33" Type="http://schemas.openxmlformats.org/officeDocument/2006/relationships/slideLayout" Target="../slideLayouts/slideLayout432.xml"/><Relationship Id="rId38" Type="http://schemas.openxmlformats.org/officeDocument/2006/relationships/slideLayout" Target="../slideLayouts/slideLayout437.xml"/><Relationship Id="rId46" Type="http://schemas.openxmlformats.org/officeDocument/2006/relationships/slideLayout" Target="../slideLayouts/slideLayout445.xml"/><Relationship Id="rId59" Type="http://schemas.openxmlformats.org/officeDocument/2006/relationships/image" Target="NULL"/><Relationship Id="rId2" Type="http://schemas.openxmlformats.org/officeDocument/2006/relationships/slideLayout" Target="../slideLayouts/slideLayout401.xml"/><Relationship Id="rId16" Type="http://schemas.openxmlformats.org/officeDocument/2006/relationships/slideLayout" Target="../slideLayouts/slideLayout415.xml"/><Relationship Id="rId20" Type="http://schemas.openxmlformats.org/officeDocument/2006/relationships/slideLayout" Target="../slideLayouts/slideLayout419.xml"/><Relationship Id="rId29" Type="http://schemas.openxmlformats.org/officeDocument/2006/relationships/slideLayout" Target="../slideLayouts/slideLayout428.xml"/><Relationship Id="rId41" Type="http://schemas.openxmlformats.org/officeDocument/2006/relationships/slideLayout" Target="../slideLayouts/slideLayout440.xml"/><Relationship Id="rId54" Type="http://schemas.openxmlformats.org/officeDocument/2006/relationships/slideLayout" Target="../slideLayouts/slideLayout453.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24" Type="http://schemas.openxmlformats.org/officeDocument/2006/relationships/slideLayout" Target="../slideLayouts/slideLayout423.xml"/><Relationship Id="rId32" Type="http://schemas.openxmlformats.org/officeDocument/2006/relationships/slideLayout" Target="../slideLayouts/slideLayout431.xml"/><Relationship Id="rId37" Type="http://schemas.openxmlformats.org/officeDocument/2006/relationships/slideLayout" Target="../slideLayouts/slideLayout436.xml"/><Relationship Id="rId40" Type="http://schemas.openxmlformats.org/officeDocument/2006/relationships/slideLayout" Target="../slideLayouts/slideLayout439.xml"/><Relationship Id="rId45" Type="http://schemas.openxmlformats.org/officeDocument/2006/relationships/slideLayout" Target="../slideLayouts/slideLayout444.xml"/><Relationship Id="rId53" Type="http://schemas.openxmlformats.org/officeDocument/2006/relationships/slideLayout" Target="../slideLayouts/slideLayout452.xml"/><Relationship Id="rId58" Type="http://schemas.openxmlformats.org/officeDocument/2006/relationships/theme" Target="../theme/theme8.xml"/><Relationship Id="rId5" Type="http://schemas.openxmlformats.org/officeDocument/2006/relationships/slideLayout" Target="../slideLayouts/slideLayout404.xml"/><Relationship Id="rId15" Type="http://schemas.openxmlformats.org/officeDocument/2006/relationships/slideLayout" Target="../slideLayouts/slideLayout414.xml"/><Relationship Id="rId23" Type="http://schemas.openxmlformats.org/officeDocument/2006/relationships/slideLayout" Target="../slideLayouts/slideLayout422.xml"/><Relationship Id="rId28" Type="http://schemas.openxmlformats.org/officeDocument/2006/relationships/slideLayout" Target="../slideLayouts/slideLayout427.xml"/><Relationship Id="rId36" Type="http://schemas.openxmlformats.org/officeDocument/2006/relationships/slideLayout" Target="../slideLayouts/slideLayout435.xml"/><Relationship Id="rId49" Type="http://schemas.openxmlformats.org/officeDocument/2006/relationships/slideLayout" Target="../slideLayouts/slideLayout448.xml"/><Relationship Id="rId57" Type="http://schemas.openxmlformats.org/officeDocument/2006/relationships/slideLayout" Target="../slideLayouts/slideLayout456.xml"/><Relationship Id="rId10" Type="http://schemas.openxmlformats.org/officeDocument/2006/relationships/slideLayout" Target="../slideLayouts/slideLayout409.xml"/><Relationship Id="rId19" Type="http://schemas.openxmlformats.org/officeDocument/2006/relationships/slideLayout" Target="../slideLayouts/slideLayout418.xml"/><Relationship Id="rId31" Type="http://schemas.openxmlformats.org/officeDocument/2006/relationships/slideLayout" Target="../slideLayouts/slideLayout430.xml"/><Relationship Id="rId44" Type="http://schemas.openxmlformats.org/officeDocument/2006/relationships/slideLayout" Target="../slideLayouts/slideLayout443.xml"/><Relationship Id="rId52" Type="http://schemas.openxmlformats.org/officeDocument/2006/relationships/slideLayout" Target="../slideLayouts/slideLayout451.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4" Type="http://schemas.openxmlformats.org/officeDocument/2006/relationships/slideLayout" Target="../slideLayouts/slideLayout413.xml"/><Relationship Id="rId22" Type="http://schemas.openxmlformats.org/officeDocument/2006/relationships/slideLayout" Target="../slideLayouts/slideLayout421.xml"/><Relationship Id="rId27" Type="http://schemas.openxmlformats.org/officeDocument/2006/relationships/slideLayout" Target="../slideLayouts/slideLayout426.xml"/><Relationship Id="rId30" Type="http://schemas.openxmlformats.org/officeDocument/2006/relationships/slideLayout" Target="../slideLayouts/slideLayout429.xml"/><Relationship Id="rId35" Type="http://schemas.openxmlformats.org/officeDocument/2006/relationships/slideLayout" Target="../slideLayouts/slideLayout434.xml"/><Relationship Id="rId43" Type="http://schemas.openxmlformats.org/officeDocument/2006/relationships/slideLayout" Target="../slideLayouts/slideLayout442.xml"/><Relationship Id="rId48" Type="http://schemas.openxmlformats.org/officeDocument/2006/relationships/slideLayout" Target="../slideLayouts/slideLayout447.xml"/><Relationship Id="rId56" Type="http://schemas.openxmlformats.org/officeDocument/2006/relationships/slideLayout" Target="../slideLayouts/slideLayout455.xml"/><Relationship Id="rId8" Type="http://schemas.openxmlformats.org/officeDocument/2006/relationships/slideLayout" Target="../slideLayouts/slideLayout407.xml"/><Relationship Id="rId51" Type="http://schemas.openxmlformats.org/officeDocument/2006/relationships/slideLayout" Target="../slideLayouts/slideLayout450.xml"/><Relationship Id="rId3" Type="http://schemas.openxmlformats.org/officeDocument/2006/relationships/slideLayout" Target="../slideLayouts/slideLayout402.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469.xml"/><Relationship Id="rId18" Type="http://schemas.openxmlformats.org/officeDocument/2006/relationships/slideLayout" Target="../slideLayouts/slideLayout474.xml"/><Relationship Id="rId26" Type="http://schemas.openxmlformats.org/officeDocument/2006/relationships/slideLayout" Target="../slideLayouts/slideLayout482.xml"/><Relationship Id="rId39" Type="http://schemas.openxmlformats.org/officeDocument/2006/relationships/slideLayout" Target="../slideLayouts/slideLayout495.xml"/><Relationship Id="rId21" Type="http://schemas.openxmlformats.org/officeDocument/2006/relationships/slideLayout" Target="../slideLayouts/slideLayout477.xml"/><Relationship Id="rId34" Type="http://schemas.openxmlformats.org/officeDocument/2006/relationships/slideLayout" Target="../slideLayouts/slideLayout490.xml"/><Relationship Id="rId42" Type="http://schemas.openxmlformats.org/officeDocument/2006/relationships/slideLayout" Target="../slideLayouts/slideLayout498.xml"/><Relationship Id="rId47" Type="http://schemas.openxmlformats.org/officeDocument/2006/relationships/slideLayout" Target="../slideLayouts/slideLayout503.xml"/><Relationship Id="rId50" Type="http://schemas.openxmlformats.org/officeDocument/2006/relationships/slideLayout" Target="../slideLayouts/slideLayout506.xml"/><Relationship Id="rId55" Type="http://schemas.openxmlformats.org/officeDocument/2006/relationships/slideLayout" Target="../slideLayouts/slideLayout511.xml"/><Relationship Id="rId7" Type="http://schemas.openxmlformats.org/officeDocument/2006/relationships/slideLayout" Target="../slideLayouts/slideLayout463.xml"/><Relationship Id="rId12" Type="http://schemas.openxmlformats.org/officeDocument/2006/relationships/slideLayout" Target="../slideLayouts/slideLayout468.xml"/><Relationship Id="rId17" Type="http://schemas.openxmlformats.org/officeDocument/2006/relationships/slideLayout" Target="../slideLayouts/slideLayout473.xml"/><Relationship Id="rId25" Type="http://schemas.openxmlformats.org/officeDocument/2006/relationships/slideLayout" Target="../slideLayouts/slideLayout481.xml"/><Relationship Id="rId33" Type="http://schemas.openxmlformats.org/officeDocument/2006/relationships/slideLayout" Target="../slideLayouts/slideLayout489.xml"/><Relationship Id="rId38" Type="http://schemas.openxmlformats.org/officeDocument/2006/relationships/slideLayout" Target="../slideLayouts/slideLayout494.xml"/><Relationship Id="rId46" Type="http://schemas.openxmlformats.org/officeDocument/2006/relationships/slideLayout" Target="../slideLayouts/slideLayout502.xml"/><Relationship Id="rId59" Type="http://schemas.openxmlformats.org/officeDocument/2006/relationships/image" Target="NULL"/><Relationship Id="rId2" Type="http://schemas.openxmlformats.org/officeDocument/2006/relationships/slideLayout" Target="../slideLayouts/slideLayout458.xml"/><Relationship Id="rId16" Type="http://schemas.openxmlformats.org/officeDocument/2006/relationships/slideLayout" Target="../slideLayouts/slideLayout472.xml"/><Relationship Id="rId20" Type="http://schemas.openxmlformats.org/officeDocument/2006/relationships/slideLayout" Target="../slideLayouts/slideLayout476.xml"/><Relationship Id="rId29" Type="http://schemas.openxmlformats.org/officeDocument/2006/relationships/slideLayout" Target="../slideLayouts/slideLayout485.xml"/><Relationship Id="rId41" Type="http://schemas.openxmlformats.org/officeDocument/2006/relationships/slideLayout" Target="../slideLayouts/slideLayout497.xml"/><Relationship Id="rId54" Type="http://schemas.openxmlformats.org/officeDocument/2006/relationships/slideLayout" Target="../slideLayouts/slideLayout510.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24" Type="http://schemas.openxmlformats.org/officeDocument/2006/relationships/slideLayout" Target="../slideLayouts/slideLayout480.xml"/><Relationship Id="rId32" Type="http://schemas.openxmlformats.org/officeDocument/2006/relationships/slideLayout" Target="../slideLayouts/slideLayout488.xml"/><Relationship Id="rId37" Type="http://schemas.openxmlformats.org/officeDocument/2006/relationships/slideLayout" Target="../slideLayouts/slideLayout493.xml"/><Relationship Id="rId40" Type="http://schemas.openxmlformats.org/officeDocument/2006/relationships/slideLayout" Target="../slideLayouts/slideLayout496.xml"/><Relationship Id="rId45" Type="http://schemas.openxmlformats.org/officeDocument/2006/relationships/slideLayout" Target="../slideLayouts/slideLayout501.xml"/><Relationship Id="rId53" Type="http://schemas.openxmlformats.org/officeDocument/2006/relationships/slideLayout" Target="../slideLayouts/slideLayout509.xml"/><Relationship Id="rId58" Type="http://schemas.openxmlformats.org/officeDocument/2006/relationships/theme" Target="../theme/theme9.xml"/><Relationship Id="rId5" Type="http://schemas.openxmlformats.org/officeDocument/2006/relationships/slideLayout" Target="../slideLayouts/slideLayout461.xml"/><Relationship Id="rId15" Type="http://schemas.openxmlformats.org/officeDocument/2006/relationships/slideLayout" Target="../slideLayouts/slideLayout471.xml"/><Relationship Id="rId23" Type="http://schemas.openxmlformats.org/officeDocument/2006/relationships/slideLayout" Target="../slideLayouts/slideLayout479.xml"/><Relationship Id="rId28" Type="http://schemas.openxmlformats.org/officeDocument/2006/relationships/slideLayout" Target="../slideLayouts/slideLayout484.xml"/><Relationship Id="rId36" Type="http://schemas.openxmlformats.org/officeDocument/2006/relationships/slideLayout" Target="../slideLayouts/slideLayout492.xml"/><Relationship Id="rId49" Type="http://schemas.openxmlformats.org/officeDocument/2006/relationships/slideLayout" Target="../slideLayouts/slideLayout505.xml"/><Relationship Id="rId57" Type="http://schemas.openxmlformats.org/officeDocument/2006/relationships/slideLayout" Target="../slideLayouts/slideLayout513.xml"/><Relationship Id="rId10" Type="http://schemas.openxmlformats.org/officeDocument/2006/relationships/slideLayout" Target="../slideLayouts/slideLayout466.xml"/><Relationship Id="rId19" Type="http://schemas.openxmlformats.org/officeDocument/2006/relationships/slideLayout" Target="../slideLayouts/slideLayout475.xml"/><Relationship Id="rId31" Type="http://schemas.openxmlformats.org/officeDocument/2006/relationships/slideLayout" Target="../slideLayouts/slideLayout487.xml"/><Relationship Id="rId44" Type="http://schemas.openxmlformats.org/officeDocument/2006/relationships/slideLayout" Target="../slideLayouts/slideLayout500.xml"/><Relationship Id="rId52" Type="http://schemas.openxmlformats.org/officeDocument/2006/relationships/slideLayout" Target="../slideLayouts/slideLayout508.xml"/><Relationship Id="rId4" Type="http://schemas.openxmlformats.org/officeDocument/2006/relationships/slideLayout" Target="../slideLayouts/slideLayout460.xml"/><Relationship Id="rId9" Type="http://schemas.openxmlformats.org/officeDocument/2006/relationships/slideLayout" Target="../slideLayouts/slideLayout465.xml"/><Relationship Id="rId14" Type="http://schemas.openxmlformats.org/officeDocument/2006/relationships/slideLayout" Target="../slideLayouts/slideLayout470.xml"/><Relationship Id="rId22" Type="http://schemas.openxmlformats.org/officeDocument/2006/relationships/slideLayout" Target="../slideLayouts/slideLayout478.xml"/><Relationship Id="rId27" Type="http://schemas.openxmlformats.org/officeDocument/2006/relationships/slideLayout" Target="../slideLayouts/slideLayout483.xml"/><Relationship Id="rId30" Type="http://schemas.openxmlformats.org/officeDocument/2006/relationships/slideLayout" Target="../slideLayouts/slideLayout486.xml"/><Relationship Id="rId35" Type="http://schemas.openxmlformats.org/officeDocument/2006/relationships/slideLayout" Target="../slideLayouts/slideLayout491.xml"/><Relationship Id="rId43" Type="http://schemas.openxmlformats.org/officeDocument/2006/relationships/slideLayout" Target="../slideLayouts/slideLayout499.xml"/><Relationship Id="rId48" Type="http://schemas.openxmlformats.org/officeDocument/2006/relationships/slideLayout" Target="../slideLayouts/slideLayout504.xml"/><Relationship Id="rId56" Type="http://schemas.openxmlformats.org/officeDocument/2006/relationships/slideLayout" Target="../slideLayouts/slideLayout512.xml"/><Relationship Id="rId8" Type="http://schemas.openxmlformats.org/officeDocument/2006/relationships/slideLayout" Target="../slideLayouts/slideLayout464.xml"/><Relationship Id="rId51" Type="http://schemas.openxmlformats.org/officeDocument/2006/relationships/slideLayout" Target="../slideLayouts/slideLayout507.xml"/><Relationship Id="rId3" Type="http://schemas.openxmlformats.org/officeDocument/2006/relationships/slideLayout" Target="../slideLayouts/slideLayout45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914162872"/>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7" r:id="rId12"/>
    <p:sldLayoutId id="2147483678" r:id="rId13"/>
    <p:sldLayoutId id="2147483679" r:id="rId14"/>
    <p:sldLayoutId id="2147483680" r:id="rId15"/>
    <p:sldLayoutId id="2147483681" r:id="rId16"/>
    <p:sldLayoutId id="2147483682" r:id="rId17"/>
    <p:sldLayoutId id="2147483683" r:id="rId18"/>
    <p:sldLayoutId id="2147483684" r:id="rId19"/>
    <p:sldLayoutId id="2147483685" r:id="rId20"/>
    <p:sldLayoutId id="2147483686" r:id="rId21"/>
    <p:sldLayoutId id="2147483687" r:id="rId22"/>
    <p:sldLayoutId id="2147483688" r:id="rId23"/>
    <p:sldLayoutId id="2147483689" r:id="rId24"/>
    <p:sldLayoutId id="2147483690" r:id="rId25"/>
    <p:sldLayoutId id="2147483691" r:id="rId26"/>
    <p:sldLayoutId id="2147483692" r:id="rId27"/>
    <p:sldLayoutId id="2147483693" r:id="rId28"/>
    <p:sldLayoutId id="2147483694" r:id="rId29"/>
    <p:sldLayoutId id="2147483695" r:id="rId30"/>
    <p:sldLayoutId id="2147483696" r:id="rId31"/>
    <p:sldLayoutId id="2147483697" r:id="rId32"/>
    <p:sldLayoutId id="2147483698" r:id="rId33"/>
    <p:sldLayoutId id="2147483699" r:id="rId34"/>
    <p:sldLayoutId id="2147483700" r:id="rId35"/>
    <p:sldLayoutId id="2147483701" r:id="rId36"/>
    <p:sldLayoutId id="2147483702" r:id="rId37"/>
    <p:sldLayoutId id="2147483703" r:id="rId38"/>
    <p:sldLayoutId id="2147483704" r:id="rId39"/>
    <p:sldLayoutId id="2147483705" r:id="rId40"/>
    <p:sldLayoutId id="2147483706" r:id="rId41"/>
    <p:sldLayoutId id="2147483707" r:id="rId42"/>
    <p:sldLayoutId id="2147483708" r:id="rId43"/>
    <p:sldLayoutId id="2147483709" r:id="rId44"/>
    <p:sldLayoutId id="2147483710" r:id="rId45"/>
    <p:sldLayoutId id="2147483711" r:id="rId46"/>
    <p:sldLayoutId id="2147483712" r:id="rId47"/>
    <p:sldLayoutId id="2147483713" r:id="rId48"/>
    <p:sldLayoutId id="2147483714" r:id="rId49"/>
    <p:sldLayoutId id="2147483715" r:id="rId50"/>
    <p:sldLayoutId id="2147483716" r:id="rId51"/>
    <p:sldLayoutId id="2147483717" r:id="rId52"/>
    <p:sldLayoutId id="2147483718" r:id="rId53"/>
    <p:sldLayoutId id="2147483719" r:id="rId54"/>
    <p:sldLayoutId id="2147483720" r:id="rId55"/>
    <p:sldLayoutId id="2147483721" r:id="rId56"/>
    <p:sldLayoutId id="2147483722"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594953153"/>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 id="2147483735" r:id="rId12"/>
    <p:sldLayoutId id="2147483736" r:id="rId13"/>
    <p:sldLayoutId id="2147483737" r:id="rId14"/>
    <p:sldLayoutId id="2147483738" r:id="rId15"/>
    <p:sldLayoutId id="2147483739" r:id="rId16"/>
    <p:sldLayoutId id="2147483740" r:id="rId17"/>
    <p:sldLayoutId id="2147483741" r:id="rId18"/>
    <p:sldLayoutId id="2147483742" r:id="rId19"/>
    <p:sldLayoutId id="2147483743" r:id="rId20"/>
    <p:sldLayoutId id="2147483744" r:id="rId21"/>
    <p:sldLayoutId id="2147483745" r:id="rId22"/>
    <p:sldLayoutId id="2147483746" r:id="rId23"/>
    <p:sldLayoutId id="2147483747" r:id="rId24"/>
    <p:sldLayoutId id="2147483748" r:id="rId25"/>
    <p:sldLayoutId id="2147483749" r:id="rId26"/>
    <p:sldLayoutId id="2147483750" r:id="rId27"/>
    <p:sldLayoutId id="2147483751" r:id="rId28"/>
    <p:sldLayoutId id="2147483752" r:id="rId29"/>
    <p:sldLayoutId id="2147483753" r:id="rId30"/>
    <p:sldLayoutId id="2147483754" r:id="rId31"/>
    <p:sldLayoutId id="2147483755" r:id="rId32"/>
    <p:sldLayoutId id="2147483756" r:id="rId33"/>
    <p:sldLayoutId id="2147483757" r:id="rId34"/>
    <p:sldLayoutId id="2147483758" r:id="rId35"/>
    <p:sldLayoutId id="2147483759" r:id="rId36"/>
    <p:sldLayoutId id="2147483760" r:id="rId37"/>
    <p:sldLayoutId id="2147483761" r:id="rId38"/>
    <p:sldLayoutId id="2147483762" r:id="rId39"/>
    <p:sldLayoutId id="2147483763" r:id="rId40"/>
    <p:sldLayoutId id="2147483764" r:id="rId41"/>
    <p:sldLayoutId id="2147483765" r:id="rId42"/>
    <p:sldLayoutId id="2147483766" r:id="rId43"/>
    <p:sldLayoutId id="2147483767" r:id="rId44"/>
    <p:sldLayoutId id="2147483768" r:id="rId45"/>
    <p:sldLayoutId id="2147483769" r:id="rId46"/>
    <p:sldLayoutId id="2147483770" r:id="rId47"/>
    <p:sldLayoutId id="2147483771" r:id="rId48"/>
    <p:sldLayoutId id="2147483772" r:id="rId49"/>
    <p:sldLayoutId id="2147483773" r:id="rId50"/>
    <p:sldLayoutId id="2147483774" r:id="rId51"/>
    <p:sldLayoutId id="2147483775" r:id="rId52"/>
    <p:sldLayoutId id="2147483776" r:id="rId53"/>
    <p:sldLayoutId id="2147483777" r:id="rId54"/>
    <p:sldLayoutId id="2147483778" r:id="rId55"/>
    <p:sldLayoutId id="2147483779" r:id="rId56"/>
    <p:sldLayoutId id="2147483780"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2930383932"/>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 id="2147483793" r:id="rId12"/>
    <p:sldLayoutId id="2147483794" r:id="rId13"/>
    <p:sldLayoutId id="2147483795" r:id="rId14"/>
    <p:sldLayoutId id="2147483796" r:id="rId15"/>
    <p:sldLayoutId id="2147483797" r:id="rId16"/>
    <p:sldLayoutId id="2147483798" r:id="rId17"/>
    <p:sldLayoutId id="2147483799" r:id="rId18"/>
    <p:sldLayoutId id="2147483800" r:id="rId19"/>
    <p:sldLayoutId id="2147483801" r:id="rId20"/>
    <p:sldLayoutId id="2147483802" r:id="rId21"/>
    <p:sldLayoutId id="2147483803" r:id="rId22"/>
    <p:sldLayoutId id="2147483804" r:id="rId23"/>
    <p:sldLayoutId id="2147483805" r:id="rId24"/>
    <p:sldLayoutId id="2147483806" r:id="rId25"/>
    <p:sldLayoutId id="2147483807" r:id="rId26"/>
    <p:sldLayoutId id="2147483808" r:id="rId27"/>
    <p:sldLayoutId id="2147483809" r:id="rId28"/>
    <p:sldLayoutId id="2147483810" r:id="rId29"/>
    <p:sldLayoutId id="2147483811" r:id="rId30"/>
    <p:sldLayoutId id="2147483812" r:id="rId31"/>
    <p:sldLayoutId id="2147483813" r:id="rId32"/>
    <p:sldLayoutId id="2147483814" r:id="rId33"/>
    <p:sldLayoutId id="2147483815" r:id="rId34"/>
    <p:sldLayoutId id="2147483816" r:id="rId35"/>
    <p:sldLayoutId id="2147483817" r:id="rId36"/>
    <p:sldLayoutId id="2147483818" r:id="rId37"/>
    <p:sldLayoutId id="2147483819" r:id="rId38"/>
    <p:sldLayoutId id="2147483820" r:id="rId39"/>
    <p:sldLayoutId id="2147483821" r:id="rId40"/>
    <p:sldLayoutId id="2147483822" r:id="rId41"/>
    <p:sldLayoutId id="2147483823" r:id="rId42"/>
    <p:sldLayoutId id="2147483824" r:id="rId43"/>
    <p:sldLayoutId id="2147483825" r:id="rId44"/>
    <p:sldLayoutId id="2147483826" r:id="rId45"/>
    <p:sldLayoutId id="2147483827" r:id="rId46"/>
    <p:sldLayoutId id="2147483828" r:id="rId47"/>
    <p:sldLayoutId id="2147483829" r:id="rId48"/>
    <p:sldLayoutId id="2147483830" r:id="rId49"/>
    <p:sldLayoutId id="2147483831" r:id="rId50"/>
    <p:sldLayoutId id="2147483832" r:id="rId51"/>
    <p:sldLayoutId id="2147483833" r:id="rId52"/>
    <p:sldLayoutId id="2147483834" r:id="rId53"/>
    <p:sldLayoutId id="2147483835" r:id="rId54"/>
    <p:sldLayoutId id="2147483836" r:id="rId55"/>
    <p:sldLayoutId id="2147483837" r:id="rId56"/>
    <p:sldLayoutId id="2147483838"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106369135"/>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 id="2147483911" r:id="rId14"/>
    <p:sldLayoutId id="2147483912" r:id="rId15"/>
    <p:sldLayoutId id="2147483913" r:id="rId16"/>
    <p:sldLayoutId id="2147483914" r:id="rId17"/>
    <p:sldLayoutId id="2147483915" r:id="rId18"/>
    <p:sldLayoutId id="2147483916" r:id="rId19"/>
    <p:sldLayoutId id="2147483917" r:id="rId20"/>
    <p:sldLayoutId id="2147483918" r:id="rId21"/>
    <p:sldLayoutId id="2147483919" r:id="rId22"/>
    <p:sldLayoutId id="2147483920" r:id="rId23"/>
    <p:sldLayoutId id="2147483921" r:id="rId24"/>
    <p:sldLayoutId id="2147483922" r:id="rId25"/>
    <p:sldLayoutId id="2147483923" r:id="rId26"/>
    <p:sldLayoutId id="2147483924" r:id="rId27"/>
    <p:sldLayoutId id="2147483925" r:id="rId28"/>
    <p:sldLayoutId id="2147483926" r:id="rId29"/>
    <p:sldLayoutId id="2147483927" r:id="rId30"/>
    <p:sldLayoutId id="2147483928" r:id="rId31"/>
    <p:sldLayoutId id="2147483929" r:id="rId32"/>
    <p:sldLayoutId id="2147483930" r:id="rId33"/>
    <p:sldLayoutId id="2147483931" r:id="rId34"/>
    <p:sldLayoutId id="2147483932" r:id="rId35"/>
    <p:sldLayoutId id="2147483933" r:id="rId36"/>
    <p:sldLayoutId id="2147483934" r:id="rId37"/>
    <p:sldLayoutId id="2147483935" r:id="rId38"/>
    <p:sldLayoutId id="2147483936" r:id="rId39"/>
    <p:sldLayoutId id="2147483937" r:id="rId40"/>
    <p:sldLayoutId id="2147483938" r:id="rId41"/>
    <p:sldLayoutId id="2147483939" r:id="rId42"/>
    <p:sldLayoutId id="2147483940" r:id="rId43"/>
    <p:sldLayoutId id="2147483941" r:id="rId44"/>
    <p:sldLayoutId id="2147483942" r:id="rId45"/>
    <p:sldLayoutId id="2147483943" r:id="rId46"/>
    <p:sldLayoutId id="2147483944" r:id="rId47"/>
    <p:sldLayoutId id="2147483945" r:id="rId48"/>
    <p:sldLayoutId id="2147483946" r:id="rId49"/>
    <p:sldLayoutId id="2147483947" r:id="rId50"/>
    <p:sldLayoutId id="2147483948" r:id="rId51"/>
    <p:sldLayoutId id="2147483949" r:id="rId52"/>
    <p:sldLayoutId id="2147483950" r:id="rId53"/>
    <p:sldLayoutId id="2147483951" r:id="rId54"/>
    <p:sldLayoutId id="2147483952" r:id="rId55"/>
    <p:sldLayoutId id="2147483953" r:id="rId56"/>
    <p:sldLayoutId id="2147483954"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719912462"/>
      </p:ext>
    </p:extLst>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 id="2147484018" r:id="rId5"/>
    <p:sldLayoutId id="2147484019" r:id="rId6"/>
    <p:sldLayoutId id="2147484020" r:id="rId7"/>
    <p:sldLayoutId id="2147484021" r:id="rId8"/>
    <p:sldLayoutId id="2147484022" r:id="rId9"/>
    <p:sldLayoutId id="2147484023" r:id="rId10"/>
    <p:sldLayoutId id="2147484024" r:id="rId11"/>
    <p:sldLayoutId id="2147484025" r:id="rId12"/>
    <p:sldLayoutId id="2147484026" r:id="rId13"/>
    <p:sldLayoutId id="2147484027" r:id="rId14"/>
    <p:sldLayoutId id="2147484028" r:id="rId15"/>
    <p:sldLayoutId id="2147484029" r:id="rId16"/>
    <p:sldLayoutId id="2147484030" r:id="rId17"/>
    <p:sldLayoutId id="2147484031" r:id="rId18"/>
    <p:sldLayoutId id="2147484032" r:id="rId19"/>
    <p:sldLayoutId id="2147484033" r:id="rId20"/>
    <p:sldLayoutId id="2147484034" r:id="rId21"/>
    <p:sldLayoutId id="2147484035" r:id="rId22"/>
    <p:sldLayoutId id="2147484036" r:id="rId23"/>
    <p:sldLayoutId id="2147484037" r:id="rId24"/>
    <p:sldLayoutId id="2147484038" r:id="rId25"/>
    <p:sldLayoutId id="2147484039" r:id="rId26"/>
    <p:sldLayoutId id="2147484040" r:id="rId27"/>
    <p:sldLayoutId id="2147484041" r:id="rId28"/>
    <p:sldLayoutId id="2147484042" r:id="rId29"/>
    <p:sldLayoutId id="2147484043" r:id="rId30"/>
    <p:sldLayoutId id="2147484044" r:id="rId31"/>
    <p:sldLayoutId id="2147484045" r:id="rId32"/>
    <p:sldLayoutId id="2147484046" r:id="rId33"/>
    <p:sldLayoutId id="2147484047" r:id="rId34"/>
    <p:sldLayoutId id="2147484048" r:id="rId35"/>
    <p:sldLayoutId id="2147484049" r:id="rId36"/>
    <p:sldLayoutId id="2147484050" r:id="rId37"/>
    <p:sldLayoutId id="2147484051" r:id="rId38"/>
    <p:sldLayoutId id="2147484052" r:id="rId39"/>
    <p:sldLayoutId id="2147484053" r:id="rId40"/>
    <p:sldLayoutId id="2147484054" r:id="rId41"/>
    <p:sldLayoutId id="2147484055" r:id="rId42"/>
    <p:sldLayoutId id="2147484056" r:id="rId43"/>
    <p:sldLayoutId id="2147484057" r:id="rId44"/>
    <p:sldLayoutId id="2147484058" r:id="rId45"/>
    <p:sldLayoutId id="2147484059" r:id="rId46"/>
    <p:sldLayoutId id="2147484060" r:id="rId47"/>
    <p:sldLayoutId id="2147484061" r:id="rId48"/>
    <p:sldLayoutId id="2147484062" r:id="rId49"/>
    <p:sldLayoutId id="2147484063" r:id="rId50"/>
    <p:sldLayoutId id="2147484064" r:id="rId51"/>
    <p:sldLayoutId id="2147484065" r:id="rId52"/>
    <p:sldLayoutId id="2147484066" r:id="rId53"/>
    <p:sldLayoutId id="2147484067" r:id="rId54"/>
    <p:sldLayoutId id="2147484068" r:id="rId55"/>
    <p:sldLayoutId id="2147484069" r:id="rId56"/>
    <p:sldLayoutId id="2147484070"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844072161"/>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 id="2147484141" r:id="rId12"/>
    <p:sldLayoutId id="2147484142" r:id="rId13"/>
    <p:sldLayoutId id="2147484143" r:id="rId14"/>
    <p:sldLayoutId id="2147484144" r:id="rId15"/>
    <p:sldLayoutId id="2147484145" r:id="rId16"/>
    <p:sldLayoutId id="2147484146" r:id="rId17"/>
    <p:sldLayoutId id="2147484147" r:id="rId18"/>
    <p:sldLayoutId id="2147484148" r:id="rId19"/>
    <p:sldLayoutId id="2147484149" r:id="rId20"/>
    <p:sldLayoutId id="2147484150" r:id="rId21"/>
    <p:sldLayoutId id="2147484151" r:id="rId22"/>
    <p:sldLayoutId id="2147484152" r:id="rId23"/>
    <p:sldLayoutId id="2147484153" r:id="rId24"/>
    <p:sldLayoutId id="2147484154" r:id="rId25"/>
    <p:sldLayoutId id="2147484155" r:id="rId26"/>
    <p:sldLayoutId id="2147484156" r:id="rId27"/>
    <p:sldLayoutId id="2147484157" r:id="rId28"/>
    <p:sldLayoutId id="2147484158" r:id="rId29"/>
    <p:sldLayoutId id="2147484159" r:id="rId30"/>
    <p:sldLayoutId id="2147484160" r:id="rId31"/>
    <p:sldLayoutId id="2147484161" r:id="rId32"/>
    <p:sldLayoutId id="2147484162" r:id="rId33"/>
    <p:sldLayoutId id="2147484163" r:id="rId34"/>
    <p:sldLayoutId id="2147484164" r:id="rId35"/>
    <p:sldLayoutId id="2147484165" r:id="rId36"/>
    <p:sldLayoutId id="2147484166" r:id="rId37"/>
    <p:sldLayoutId id="2147484167" r:id="rId38"/>
    <p:sldLayoutId id="2147484168" r:id="rId39"/>
    <p:sldLayoutId id="2147484169" r:id="rId40"/>
    <p:sldLayoutId id="2147484170" r:id="rId41"/>
    <p:sldLayoutId id="2147484171" r:id="rId42"/>
    <p:sldLayoutId id="2147484172" r:id="rId43"/>
    <p:sldLayoutId id="2147484173" r:id="rId44"/>
    <p:sldLayoutId id="2147484174" r:id="rId45"/>
    <p:sldLayoutId id="2147484175" r:id="rId46"/>
    <p:sldLayoutId id="2147484176" r:id="rId47"/>
    <p:sldLayoutId id="2147484177" r:id="rId48"/>
    <p:sldLayoutId id="2147484178" r:id="rId49"/>
    <p:sldLayoutId id="2147484179" r:id="rId50"/>
    <p:sldLayoutId id="2147484180" r:id="rId51"/>
    <p:sldLayoutId id="2147484181" r:id="rId52"/>
    <p:sldLayoutId id="2147484182" r:id="rId53"/>
    <p:sldLayoutId id="2147484183" r:id="rId54"/>
    <p:sldLayoutId id="2147484184" r:id="rId55"/>
    <p:sldLayoutId id="2147484185" r:id="rId56"/>
    <p:sldLayoutId id="2147484186"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111464735"/>
      </p:ext>
    </p:extLst>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 id="2147484199" r:id="rId12"/>
    <p:sldLayoutId id="2147484200" r:id="rId13"/>
    <p:sldLayoutId id="2147484201" r:id="rId14"/>
    <p:sldLayoutId id="2147484202" r:id="rId15"/>
    <p:sldLayoutId id="2147484203" r:id="rId16"/>
    <p:sldLayoutId id="2147484204" r:id="rId17"/>
    <p:sldLayoutId id="2147484205" r:id="rId18"/>
    <p:sldLayoutId id="2147484206" r:id="rId19"/>
    <p:sldLayoutId id="2147484207" r:id="rId20"/>
    <p:sldLayoutId id="2147484208" r:id="rId21"/>
    <p:sldLayoutId id="2147484209" r:id="rId22"/>
    <p:sldLayoutId id="2147484210" r:id="rId23"/>
    <p:sldLayoutId id="2147484211" r:id="rId24"/>
    <p:sldLayoutId id="2147484212" r:id="rId25"/>
    <p:sldLayoutId id="2147484213" r:id="rId26"/>
    <p:sldLayoutId id="2147484214" r:id="rId27"/>
    <p:sldLayoutId id="2147484215" r:id="rId28"/>
    <p:sldLayoutId id="2147484216" r:id="rId29"/>
    <p:sldLayoutId id="2147484217" r:id="rId30"/>
    <p:sldLayoutId id="2147484218" r:id="rId31"/>
    <p:sldLayoutId id="2147484219" r:id="rId32"/>
    <p:sldLayoutId id="2147484220" r:id="rId33"/>
    <p:sldLayoutId id="2147484221" r:id="rId34"/>
    <p:sldLayoutId id="2147484222" r:id="rId35"/>
    <p:sldLayoutId id="2147484223" r:id="rId36"/>
    <p:sldLayoutId id="2147484224" r:id="rId37"/>
    <p:sldLayoutId id="2147484225" r:id="rId38"/>
    <p:sldLayoutId id="2147484226" r:id="rId39"/>
    <p:sldLayoutId id="2147484227" r:id="rId40"/>
    <p:sldLayoutId id="2147484228" r:id="rId41"/>
    <p:sldLayoutId id="2147484229" r:id="rId42"/>
    <p:sldLayoutId id="2147484230" r:id="rId43"/>
    <p:sldLayoutId id="2147484231" r:id="rId44"/>
    <p:sldLayoutId id="2147484232" r:id="rId45"/>
    <p:sldLayoutId id="2147484233" r:id="rId46"/>
    <p:sldLayoutId id="2147484234" r:id="rId47"/>
    <p:sldLayoutId id="2147484235" r:id="rId48"/>
    <p:sldLayoutId id="2147484236" r:id="rId49"/>
    <p:sldLayoutId id="2147484237" r:id="rId50"/>
    <p:sldLayoutId id="2147484238" r:id="rId51"/>
    <p:sldLayoutId id="2147484239" r:id="rId52"/>
    <p:sldLayoutId id="2147484240" r:id="rId53"/>
    <p:sldLayoutId id="2147484241" r:id="rId54"/>
    <p:sldLayoutId id="2147484242" r:id="rId55"/>
    <p:sldLayoutId id="2147484243" r:id="rId56"/>
    <p:sldLayoutId id="2147484244"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108377331"/>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 id="2147484317" r:id="rId14"/>
    <p:sldLayoutId id="2147484318" r:id="rId15"/>
    <p:sldLayoutId id="2147484319" r:id="rId16"/>
    <p:sldLayoutId id="2147484320" r:id="rId17"/>
    <p:sldLayoutId id="2147484321" r:id="rId18"/>
    <p:sldLayoutId id="2147484322" r:id="rId19"/>
    <p:sldLayoutId id="2147484323" r:id="rId20"/>
    <p:sldLayoutId id="2147484324" r:id="rId21"/>
    <p:sldLayoutId id="2147484325" r:id="rId22"/>
    <p:sldLayoutId id="2147484326" r:id="rId23"/>
    <p:sldLayoutId id="2147484327" r:id="rId24"/>
    <p:sldLayoutId id="2147484328" r:id="rId25"/>
    <p:sldLayoutId id="2147484329" r:id="rId26"/>
    <p:sldLayoutId id="2147484330" r:id="rId27"/>
    <p:sldLayoutId id="2147484331" r:id="rId28"/>
    <p:sldLayoutId id="2147484332" r:id="rId29"/>
    <p:sldLayoutId id="2147484333" r:id="rId30"/>
    <p:sldLayoutId id="2147484334" r:id="rId31"/>
    <p:sldLayoutId id="2147484335" r:id="rId32"/>
    <p:sldLayoutId id="2147484336" r:id="rId33"/>
    <p:sldLayoutId id="2147484337" r:id="rId34"/>
    <p:sldLayoutId id="2147484338" r:id="rId35"/>
    <p:sldLayoutId id="2147484339" r:id="rId36"/>
    <p:sldLayoutId id="2147484340" r:id="rId37"/>
    <p:sldLayoutId id="2147484341" r:id="rId38"/>
    <p:sldLayoutId id="2147484342" r:id="rId39"/>
    <p:sldLayoutId id="2147484343" r:id="rId40"/>
    <p:sldLayoutId id="2147484344" r:id="rId41"/>
    <p:sldLayoutId id="2147484345" r:id="rId42"/>
    <p:sldLayoutId id="2147484346" r:id="rId43"/>
    <p:sldLayoutId id="2147484347" r:id="rId44"/>
    <p:sldLayoutId id="2147484348" r:id="rId45"/>
    <p:sldLayoutId id="2147484349" r:id="rId46"/>
    <p:sldLayoutId id="2147484350" r:id="rId47"/>
    <p:sldLayoutId id="2147484351" r:id="rId48"/>
    <p:sldLayoutId id="2147484352" r:id="rId49"/>
    <p:sldLayoutId id="2147484353" r:id="rId50"/>
    <p:sldLayoutId id="2147484354" r:id="rId51"/>
    <p:sldLayoutId id="2147484355" r:id="rId52"/>
    <p:sldLayoutId id="2147484356" r:id="rId53"/>
    <p:sldLayoutId id="2147484357" r:id="rId54"/>
    <p:sldLayoutId id="2147484358" r:id="rId55"/>
    <p:sldLayoutId id="2147484359" r:id="rId56"/>
    <p:sldLayoutId id="2147484360"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bwMode="gray">
          <a:xfrm>
            <a:off x="575556" y="1196693"/>
            <a:ext cx="7416824" cy="360099"/>
          </a:xfrm>
          <a:prstGeom prst="rect">
            <a:avLst/>
          </a:prstGeom>
        </p:spPr>
        <p:txBody>
          <a:bodyPr vert="horz" wrap="square" lIns="0" tIns="0" rIns="0" bIns="0" rtlCol="0" anchor="t" anchorCtr="0">
            <a:spAutoFit/>
          </a:bodyPr>
          <a:lstStyle/>
          <a:p>
            <a:r>
              <a:rPr lang="hu-HU" noProof="0" dirty="0"/>
              <a:t>Kattintson a cím hozzáadásához</a:t>
            </a:r>
            <a:endParaRPr lang="en-GB" noProof="0" dirty="0"/>
          </a:p>
        </p:txBody>
      </p:sp>
      <p:sp>
        <p:nvSpPr>
          <p:cNvPr id="3" name="Textplatzhalter 2"/>
          <p:cNvSpPr>
            <a:spLocks noGrp="1"/>
          </p:cNvSpPr>
          <p:nvPr>
            <p:ph type="body" idx="1"/>
          </p:nvPr>
        </p:nvSpPr>
        <p:spPr bwMode="gray">
          <a:xfrm>
            <a:off x="575556" y="1669988"/>
            <a:ext cx="7417507" cy="4675336"/>
          </a:xfrm>
          <a:prstGeom prst="rect">
            <a:avLst/>
          </a:prstGeom>
        </p:spPr>
        <p:txBody>
          <a:bodyPr vert="horz" wrap="square" lIns="0" tIns="0" rIns="0" bIns="0" rtlCol="0">
            <a:noAutofit/>
          </a:bodyPr>
          <a:lstStyle/>
          <a:p>
            <a:pPr lvl="0"/>
            <a:r>
              <a:rPr lang="hu-HU" noProof="0" dirty="0"/>
              <a:t>Kattintson a szöveghozzáadáshoz</a:t>
            </a:r>
            <a:endParaRPr lang="en-GB" noProof="0" dirty="0"/>
          </a:p>
          <a:p>
            <a:pPr lvl="1"/>
            <a:r>
              <a:rPr lang="hu-HU" noProof="0" dirty="0"/>
              <a:t>Negyedik szint</a:t>
            </a:r>
            <a:endParaRPr lang="en-GB" noProof="0" dirty="0"/>
          </a:p>
          <a:p>
            <a:pPr lvl="2"/>
            <a:r>
              <a:rPr lang="hu-HU" noProof="0" dirty="0"/>
              <a:t>Ötödik szint</a:t>
            </a:r>
            <a:endParaRPr lang="en-GB" noProof="0" dirty="0"/>
          </a:p>
          <a:p>
            <a:pPr lvl="3"/>
            <a:r>
              <a:rPr lang="hu-HU" noProof="0" dirty="0"/>
              <a:t>Első szint</a:t>
            </a:r>
            <a:endParaRPr lang="en-GB" noProof="0" dirty="0"/>
          </a:p>
          <a:p>
            <a:pPr lvl="4"/>
            <a:r>
              <a:rPr lang="hu-HU" noProof="0" dirty="0"/>
              <a:t>Második szint</a:t>
            </a:r>
            <a:endParaRPr lang="en-GB" noProof="0" dirty="0"/>
          </a:p>
        </p:txBody>
      </p:sp>
      <p:sp>
        <p:nvSpPr>
          <p:cNvPr id="5" name="Fußzeilenplatzhalter 4"/>
          <p:cNvSpPr>
            <a:spLocks noGrp="1"/>
          </p:cNvSpPr>
          <p:nvPr>
            <p:ph type="ftr" sz="quarter" idx="3"/>
          </p:nvPr>
        </p:nvSpPr>
        <p:spPr bwMode="gray">
          <a:xfrm>
            <a:off x="575556" y="6428612"/>
            <a:ext cx="6480000" cy="153888"/>
          </a:xfrm>
          <a:prstGeom prst="rect">
            <a:avLst/>
          </a:prstGeom>
        </p:spPr>
        <p:txBody>
          <a:bodyPr vert="horz" lIns="0" tIns="0" rIns="0" bIns="0" rtlCol="0" anchor="ctr">
            <a:spAutoFit/>
          </a:bodyPr>
          <a:lstStyle>
            <a:lvl1pPr algn="l">
              <a:defRPr sz="1000" b="0">
                <a:solidFill>
                  <a:schemeClr val="tx1"/>
                </a:solidFill>
              </a:defRPr>
            </a:lvl1pPr>
          </a:lstStyle>
          <a:p>
            <a:r>
              <a:rPr lang="hu-HU">
                <a:solidFill>
                  <a:prstClr val="black"/>
                </a:solidFill>
              </a:rPr>
              <a:t>ELMŰ Hálózat - ÉMÁSZ Hálózat · Név · ÉÉÉÉ Hónap NN</a:t>
            </a:r>
            <a:endParaRPr lang="en-GB" dirty="0">
              <a:solidFill>
                <a:prstClr val="black"/>
              </a:solidFill>
            </a:endParaRPr>
          </a:p>
        </p:txBody>
      </p:sp>
      <p:sp>
        <p:nvSpPr>
          <p:cNvPr id="6" name="Foliennummernplatzhalter 5"/>
          <p:cNvSpPr>
            <a:spLocks noGrp="1"/>
          </p:cNvSpPr>
          <p:nvPr>
            <p:ph type="sldNum" sz="quarter" idx="4"/>
          </p:nvPr>
        </p:nvSpPr>
        <p:spPr bwMode="gray">
          <a:xfrm>
            <a:off x="7332265" y="6428612"/>
            <a:ext cx="660798" cy="153888"/>
          </a:xfrm>
          <a:prstGeom prst="rect">
            <a:avLst/>
          </a:prstGeom>
        </p:spPr>
        <p:txBody>
          <a:bodyPr vert="horz" wrap="square" lIns="0" tIns="0" rIns="0" bIns="0" rtlCol="0" anchor="ctr">
            <a:spAutoFit/>
          </a:bodyPr>
          <a:lstStyle>
            <a:lvl1pPr algn="r">
              <a:defRPr sz="1000">
                <a:solidFill>
                  <a:schemeClr val="tx1"/>
                </a:solidFill>
              </a:defRPr>
            </a:lvl1pPr>
          </a:lstStyle>
          <a:p>
            <a:fld id="{F05F51B1-EF07-4A0A-8ED6-43388CBBB34F}" type="slidenum">
              <a:rPr lang="en-GB" smtClean="0">
                <a:solidFill>
                  <a:prstClr val="black"/>
                </a:solidFill>
              </a:rPr>
              <a:pPr/>
              <a:t>‹#›</a:t>
            </a:fld>
            <a:endParaRPr lang="en-GB" dirty="0">
              <a:solidFill>
                <a:prstClr val="black"/>
              </a:solidFill>
            </a:endParaRPr>
          </a:p>
        </p:txBody>
      </p:sp>
      <p:grpSp>
        <p:nvGrpSpPr>
          <p:cNvPr id="21" name="Gruppieren 20"/>
          <p:cNvGrpSpPr/>
          <p:nvPr/>
        </p:nvGrpSpPr>
        <p:grpSpPr>
          <a:xfrm>
            <a:off x="575556" y="-166621"/>
            <a:ext cx="7416824" cy="144000"/>
            <a:chOff x="575556" y="-124966"/>
            <a:chExt cx="7416824" cy="108000"/>
          </a:xfrm>
        </p:grpSpPr>
        <p:sp>
          <p:nvSpPr>
            <p:cNvPr id="4" name="Freihandform 3"/>
            <p:cNvSpPr/>
            <p:nvPr userDrawn="1"/>
          </p:nvSpPr>
          <p:spPr>
            <a:xfrm>
              <a:off x="575556"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Freihandform 9"/>
            <p:cNvSpPr/>
            <p:nvPr userDrawn="1"/>
          </p:nvSpPr>
          <p:spPr>
            <a:xfrm>
              <a:off x="4139952"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Freihandform 10"/>
            <p:cNvSpPr/>
            <p:nvPr userDrawn="1"/>
          </p:nvSpPr>
          <p:spPr>
            <a:xfrm>
              <a:off x="4427984"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2" name="Freihandform 11"/>
            <p:cNvSpPr/>
            <p:nvPr userDrawn="1"/>
          </p:nvSpPr>
          <p:spPr>
            <a:xfrm>
              <a:off x="7992380" y="-1249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45" name="Gruppieren 44"/>
          <p:cNvGrpSpPr/>
          <p:nvPr/>
        </p:nvGrpSpPr>
        <p:grpSpPr>
          <a:xfrm>
            <a:off x="575556" y="6880621"/>
            <a:ext cx="7416824" cy="144000"/>
            <a:chOff x="575556" y="5160466"/>
            <a:chExt cx="7416824" cy="108000"/>
          </a:xfrm>
        </p:grpSpPr>
        <p:sp>
          <p:nvSpPr>
            <p:cNvPr id="15" name="Freihandform 14"/>
            <p:cNvSpPr/>
            <p:nvPr userDrawn="1"/>
          </p:nvSpPr>
          <p:spPr bwMode="gray">
            <a:xfrm>
              <a:off x="575556"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7" name="Freihandform 16"/>
            <p:cNvSpPr/>
            <p:nvPr userDrawn="1"/>
          </p:nvSpPr>
          <p:spPr bwMode="gray">
            <a:xfrm>
              <a:off x="4139952"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8" name="Freihandform 17"/>
            <p:cNvSpPr/>
            <p:nvPr userDrawn="1"/>
          </p:nvSpPr>
          <p:spPr bwMode="gray">
            <a:xfrm>
              <a:off x="4427984"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9" name="Freihandform 18"/>
            <p:cNvSpPr/>
            <p:nvPr userDrawn="1"/>
          </p:nvSpPr>
          <p:spPr bwMode="gray">
            <a:xfrm>
              <a:off x="7992380" y="5160466"/>
              <a:ext cx="0" cy="108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4" name="Gruppieren 23"/>
          <p:cNvGrpSpPr/>
          <p:nvPr userDrawn="1"/>
        </p:nvGrpSpPr>
        <p:grpSpPr>
          <a:xfrm>
            <a:off x="-165953" y="1448781"/>
            <a:ext cx="144001" cy="4891981"/>
            <a:chOff x="-165953" y="1448781"/>
            <a:chExt cx="144001" cy="4891981"/>
          </a:xfrm>
        </p:grpSpPr>
        <p:sp>
          <p:nvSpPr>
            <p:cNvPr id="25" name="Freihandform 22"/>
            <p:cNvSpPr/>
            <p:nvPr/>
          </p:nvSpPr>
          <p:spPr bwMode="gray">
            <a:xfrm rot="16200000">
              <a:off x="-93953" y="626876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6" name="Freihandform 23"/>
            <p:cNvSpPr/>
            <p:nvPr/>
          </p:nvSpPr>
          <p:spPr bwMode="gray">
            <a:xfrm rot="16200000">
              <a:off x="-93953"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27" name="Freihandform 26"/>
            <p:cNvSpPr/>
            <p:nvPr userDrawn="1"/>
          </p:nvSpPr>
          <p:spPr bwMode="gray">
            <a:xfrm rot="16200000">
              <a:off x="-9395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grpSp>
        <p:nvGrpSpPr>
          <p:cNvPr id="28" name="Gruppieren 27"/>
          <p:cNvGrpSpPr/>
          <p:nvPr userDrawn="1"/>
        </p:nvGrpSpPr>
        <p:grpSpPr>
          <a:xfrm>
            <a:off x="9166242" y="1448781"/>
            <a:ext cx="144000" cy="4896542"/>
            <a:chOff x="9166242" y="1448781"/>
            <a:chExt cx="144000" cy="4896542"/>
          </a:xfrm>
        </p:grpSpPr>
        <p:sp>
          <p:nvSpPr>
            <p:cNvPr id="29" name="Freihandform 25"/>
            <p:cNvSpPr/>
            <p:nvPr userDrawn="1"/>
          </p:nvSpPr>
          <p:spPr>
            <a:xfrm rot="16200000">
              <a:off x="9238242" y="6273323"/>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0" name="Freihandform 47"/>
            <p:cNvSpPr/>
            <p:nvPr userDrawn="1"/>
          </p:nvSpPr>
          <p:spPr>
            <a:xfrm rot="16200000">
              <a:off x="9238242" y="1664812"/>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31" name="Freihandform 47"/>
            <p:cNvSpPr/>
            <p:nvPr userDrawn="1"/>
          </p:nvSpPr>
          <p:spPr>
            <a:xfrm rot="16200000">
              <a:off x="9238242" y="1376781"/>
              <a:ext cx="0" cy="144000"/>
            </a:xfrm>
            <a:custGeom>
              <a:avLst/>
              <a:gdLst>
                <a:gd name="connsiteX0" fmla="*/ 0 w 0"/>
                <a:gd name="connsiteY0" fmla="*/ 0 h 293299"/>
                <a:gd name="connsiteX1" fmla="*/ 0 w 0"/>
                <a:gd name="connsiteY1" fmla="*/ 293299 h 293299"/>
              </a:gdLst>
              <a:ahLst/>
              <a:cxnLst>
                <a:cxn ang="0">
                  <a:pos x="connsiteX0" y="connsiteY0"/>
                </a:cxn>
                <a:cxn ang="0">
                  <a:pos x="connsiteX1" y="connsiteY1"/>
                </a:cxn>
              </a:cxnLst>
              <a:rect l="l" t="t" r="r" b="b"/>
              <a:pathLst>
                <a:path h="293299">
                  <a:moveTo>
                    <a:pt x="0" y="0"/>
                  </a:moveTo>
                  <a:lnTo>
                    <a:pt x="0" y="293299"/>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grpSp>
      <p:pic>
        <p:nvPicPr>
          <p:cNvPr id="8" name="Kép 7"/>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76263" y="387773"/>
            <a:ext cx="937143" cy="137143"/>
          </a:xfrm>
          <a:prstGeom prst="rect">
            <a:avLst/>
          </a:prstGeom>
        </p:spPr>
      </p:pic>
      <p:grpSp>
        <p:nvGrpSpPr>
          <p:cNvPr id="32" name="Csoportba foglalás 31"/>
          <p:cNvGrpSpPr>
            <a:grpSpLocks noChangeAspect="1"/>
          </p:cNvGrpSpPr>
          <p:nvPr userDrawn="1"/>
        </p:nvGrpSpPr>
        <p:grpSpPr>
          <a:xfrm>
            <a:off x="6768244" y="274367"/>
            <a:ext cx="2124236" cy="560087"/>
            <a:chOff x="4579296" y="987574"/>
            <a:chExt cx="3413767" cy="900100"/>
          </a:xfrm>
        </p:grpSpPr>
        <p:pic>
          <p:nvPicPr>
            <p:cNvPr id="33" name="Kép 32"/>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5022402" y="987574"/>
              <a:ext cx="2969978" cy="356312"/>
            </a:xfrm>
            <a:prstGeom prst="rect">
              <a:avLst/>
            </a:prstGeom>
          </p:spPr>
        </p:pic>
        <p:pic>
          <p:nvPicPr>
            <p:cNvPr id="34" name="Kép 33"/>
            <p:cNvPicPr>
              <a:picLocks noChangeAspect="1"/>
            </p:cNvPicPr>
            <p:nvPr userDrawn="1"/>
          </p:nvPicPr>
          <p:blipFill>
            <a:blip r:embed="rId59" cstate="print">
              <a:extLst>
                <a:ext uri="{28A0092B-C50C-407E-A947-70E740481C1C}">
                  <a14:useLocalDpi xmlns:a14="http://schemas.microsoft.com/office/drawing/2010/main" val="0"/>
                </a:ext>
              </a:extLst>
            </a:blip>
            <a:stretch>
              <a:fillRect/>
            </a:stretch>
          </p:blipFill>
          <p:spPr>
            <a:xfrm>
              <a:off x="4579296" y="1531362"/>
              <a:ext cx="3413767" cy="356312"/>
            </a:xfrm>
            <a:prstGeom prst="rect">
              <a:avLst/>
            </a:prstGeom>
          </p:spPr>
        </p:pic>
      </p:grpSp>
    </p:spTree>
    <p:extLst>
      <p:ext uri="{BB962C8B-B14F-4D97-AF65-F5344CB8AC3E}">
        <p14:creationId xmlns:p14="http://schemas.microsoft.com/office/powerpoint/2010/main" val="3799954049"/>
      </p:ext>
    </p:extLst>
  </p:cSld>
  <p:clrMap bg1="lt1" tx1="dk1" bg2="lt2" tx2="dk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 id="2147484373" r:id="rId12"/>
    <p:sldLayoutId id="2147484374" r:id="rId13"/>
    <p:sldLayoutId id="2147484375" r:id="rId14"/>
    <p:sldLayoutId id="2147484376" r:id="rId15"/>
    <p:sldLayoutId id="2147484377" r:id="rId16"/>
    <p:sldLayoutId id="2147484378" r:id="rId17"/>
    <p:sldLayoutId id="2147484379" r:id="rId18"/>
    <p:sldLayoutId id="2147484380" r:id="rId19"/>
    <p:sldLayoutId id="2147484381" r:id="rId20"/>
    <p:sldLayoutId id="2147484382" r:id="rId21"/>
    <p:sldLayoutId id="2147484383" r:id="rId22"/>
    <p:sldLayoutId id="2147484384" r:id="rId23"/>
    <p:sldLayoutId id="2147484385" r:id="rId24"/>
    <p:sldLayoutId id="2147484386" r:id="rId25"/>
    <p:sldLayoutId id="2147484387" r:id="rId26"/>
    <p:sldLayoutId id="2147484388" r:id="rId27"/>
    <p:sldLayoutId id="2147484389" r:id="rId28"/>
    <p:sldLayoutId id="2147484390" r:id="rId29"/>
    <p:sldLayoutId id="2147484391" r:id="rId30"/>
    <p:sldLayoutId id="2147484392" r:id="rId31"/>
    <p:sldLayoutId id="2147484393" r:id="rId32"/>
    <p:sldLayoutId id="2147484394" r:id="rId33"/>
    <p:sldLayoutId id="2147484395" r:id="rId34"/>
    <p:sldLayoutId id="2147484396" r:id="rId35"/>
    <p:sldLayoutId id="2147484397" r:id="rId36"/>
    <p:sldLayoutId id="2147484398" r:id="rId37"/>
    <p:sldLayoutId id="2147484399" r:id="rId38"/>
    <p:sldLayoutId id="2147484400" r:id="rId39"/>
    <p:sldLayoutId id="2147484401" r:id="rId40"/>
    <p:sldLayoutId id="2147484402" r:id="rId41"/>
    <p:sldLayoutId id="2147484403" r:id="rId42"/>
    <p:sldLayoutId id="2147484404" r:id="rId43"/>
    <p:sldLayoutId id="2147484405" r:id="rId44"/>
    <p:sldLayoutId id="2147484406" r:id="rId45"/>
    <p:sldLayoutId id="2147484407" r:id="rId46"/>
    <p:sldLayoutId id="2147484408" r:id="rId47"/>
    <p:sldLayoutId id="2147484409" r:id="rId48"/>
    <p:sldLayoutId id="2147484410" r:id="rId49"/>
    <p:sldLayoutId id="2147484411" r:id="rId50"/>
    <p:sldLayoutId id="2147484412" r:id="rId51"/>
    <p:sldLayoutId id="2147484413" r:id="rId52"/>
    <p:sldLayoutId id="2147484414" r:id="rId53"/>
    <p:sldLayoutId id="2147484415" r:id="rId54"/>
    <p:sldLayoutId id="2147484416" r:id="rId55"/>
    <p:sldLayoutId id="2147484417" r:id="rId56"/>
    <p:sldLayoutId id="2147484418" r:id="rId57"/>
  </p:sldLayoutIdLst>
  <p:hf hdr="0" dt="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179388" indent="-179388" algn="l" defTabSz="914400" rtl="0" eaLnBrk="1" latinLnBrk="0" hangingPunct="1">
        <a:spcBef>
          <a:spcPts val="300"/>
        </a:spcBef>
        <a:buFont typeface="Arial" pitchFamily="34" charset="0"/>
        <a:buChar char="•"/>
        <a:defRPr sz="18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800" kern="1200" baseline="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800" kern="1200" baseline="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8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800" kern="1200" baseline="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363">
          <p15:clr>
            <a:srgbClr val="F26B43"/>
          </p15:clr>
        </p15:guide>
        <p15:guide id="3" pos="5035">
          <p15:clr>
            <a:srgbClr val="F26B43"/>
          </p15:clr>
        </p15:guide>
        <p15:guide id="4" orient="horz" pos="3997">
          <p15:clr>
            <a:srgbClr val="F26B43"/>
          </p15:clr>
        </p15:guide>
        <p15:guide id="5" pos="2608">
          <p15:clr>
            <a:srgbClr val="F26B43"/>
          </p15:clr>
        </p15:guide>
        <p15:guide id="6" pos="2789">
          <p15:clr>
            <a:srgbClr val="F26B43"/>
          </p15:clr>
        </p15:guide>
        <p15:guide id="7" orient="horz" pos="98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3" Type="http://schemas.openxmlformats.org/officeDocument/2006/relationships/hyperlink" Target="http://www.elmuhalozat.hu/" TargetMode="External"/><Relationship Id="rId2" Type="http://schemas.openxmlformats.org/officeDocument/2006/relationships/hyperlink" Target="mailto:peter.irmics@elmu.hu" TargetMode="External"/><Relationship Id="rId1" Type="http://schemas.openxmlformats.org/officeDocument/2006/relationships/slideLayout" Target="../slideLayouts/slideLayout197.xml"/><Relationship Id="rId4" Type="http://schemas.openxmlformats.org/officeDocument/2006/relationships/image" Target="NULL"/></Relationships>
</file>

<file path=ppt/slides/_rels/slide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8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41.xml"/></Relationships>
</file>

<file path=ppt/slides/_rels/slide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35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4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77.xml"/></Relationships>
</file>

<file path=ppt/slides/slide1.xml><?xml version="1.0" encoding="utf-8"?>
<p:sld xmlns:a="http://schemas.openxmlformats.org/drawingml/2006/main" xmlns:r="http://schemas.openxmlformats.org/officeDocument/2006/relationships" xmlns:p="http://schemas.openxmlformats.org/presentationml/2006/main">
  <p:cSld>
    <p:bg bwMode="gray">
      <p:bgPr>
        <a:solidFill>
          <a:schemeClr val="accent3"/>
        </a:solidFill>
        <a:effectLst/>
      </p:bgPr>
    </p:bg>
    <p:spTree>
      <p:nvGrpSpPr>
        <p:cNvPr id="1" name=""/>
        <p:cNvGrpSpPr/>
        <p:nvPr/>
      </p:nvGrpSpPr>
      <p:grpSpPr>
        <a:xfrm>
          <a:off x="0" y="0"/>
          <a:ext cx="0" cy="0"/>
          <a:chOff x="0" y="0"/>
          <a:chExt cx="0" cy="0"/>
        </a:xfrm>
      </p:grpSpPr>
      <p:sp>
        <p:nvSpPr>
          <p:cNvPr id="5" name="Titel 4"/>
          <p:cNvSpPr>
            <a:spLocks noGrp="1"/>
          </p:cNvSpPr>
          <p:nvPr>
            <p:ph type="ctrTitle"/>
          </p:nvPr>
        </p:nvSpPr>
        <p:spPr>
          <a:xfrm>
            <a:off x="4428000" y="2889250"/>
            <a:ext cx="4032432" cy="1619870"/>
          </a:xfrm>
        </p:spPr>
        <p:txBody>
          <a:bodyPr/>
          <a:lstStyle/>
          <a:p>
            <a:r>
              <a:rPr lang="hu-HU" sz="3400" b="1" dirty="0"/>
              <a:t>ELMŰ Hálózati Kft.</a:t>
            </a:r>
            <a:br>
              <a:rPr lang="hu-HU" sz="3400" b="1" dirty="0"/>
            </a:br>
            <a:r>
              <a:rPr lang="hu-HU" sz="3400" b="1" dirty="0"/>
              <a:t>ÉMÁSZ Hálózati Kft.</a:t>
            </a:r>
            <a:br>
              <a:rPr lang="en-GB" sz="3400" b="1" dirty="0"/>
            </a:br>
            <a:endParaRPr lang="en-GB" sz="3400" dirty="0"/>
          </a:p>
        </p:txBody>
      </p:sp>
      <p:sp>
        <p:nvSpPr>
          <p:cNvPr id="4" name="Fußzeilenplatzhalter 3"/>
          <p:cNvSpPr>
            <a:spLocks noGrp="1"/>
          </p:cNvSpPr>
          <p:nvPr>
            <p:ph type="ftr" sz="quarter" idx="11"/>
          </p:nvPr>
        </p:nvSpPr>
        <p:spPr/>
        <p:txBody>
          <a:bodyPr/>
          <a:lstStyle/>
          <a:p>
            <a:r>
              <a:rPr lang="hu-HU" dirty="0"/>
              <a:t>ELMŰ Hálózat - ÉMÁSZ Hálózat · Irmics Péter · 2018. június 19.</a:t>
            </a:r>
            <a:endParaRPr lang="en-GB" dirty="0"/>
          </a:p>
        </p:txBody>
      </p:sp>
      <p:grpSp>
        <p:nvGrpSpPr>
          <p:cNvPr id="3" name="Gruppieren 2"/>
          <p:cNvGrpSpPr/>
          <p:nvPr/>
        </p:nvGrpSpPr>
        <p:grpSpPr bwMode="gray">
          <a:xfrm>
            <a:off x="208851" y="2300370"/>
            <a:ext cx="3463049" cy="4557630"/>
            <a:chOff x="208851" y="1592796"/>
            <a:chExt cx="4021496" cy="5292588"/>
          </a:xfrm>
        </p:grpSpPr>
        <p:sp>
          <p:nvSpPr>
            <p:cNvPr id="10" name="Freeform 29"/>
            <p:cNvSpPr>
              <a:spLocks noEditPoints="1"/>
            </p:cNvSpPr>
            <p:nvPr/>
          </p:nvSpPr>
          <p:spPr bwMode="gray">
            <a:xfrm>
              <a:off x="208851" y="1592796"/>
              <a:ext cx="4021496" cy="3992498"/>
            </a:xfrm>
            <a:custGeom>
              <a:avLst/>
              <a:gdLst>
                <a:gd name="T0" fmla="*/ 683 w 878"/>
                <a:gd name="T1" fmla="*/ 156 h 871"/>
                <a:gd name="T2" fmla="*/ 753 w 878"/>
                <a:gd name="T3" fmla="*/ 311 h 871"/>
                <a:gd name="T4" fmla="*/ 700 w 878"/>
                <a:gd name="T5" fmla="*/ 409 h 871"/>
                <a:gd name="T6" fmla="*/ 559 w 878"/>
                <a:gd name="T7" fmla="*/ 421 h 871"/>
                <a:gd name="T8" fmla="*/ 576 w 878"/>
                <a:gd name="T9" fmla="*/ 530 h 871"/>
                <a:gd name="T10" fmla="*/ 645 w 878"/>
                <a:gd name="T11" fmla="*/ 414 h 871"/>
                <a:gd name="T12" fmla="*/ 708 w 878"/>
                <a:gd name="T13" fmla="*/ 330 h 871"/>
                <a:gd name="T14" fmla="*/ 803 w 878"/>
                <a:gd name="T15" fmla="*/ 343 h 871"/>
                <a:gd name="T16" fmla="*/ 731 w 878"/>
                <a:gd name="T17" fmla="*/ 161 h 871"/>
                <a:gd name="T18" fmla="*/ 666 w 878"/>
                <a:gd name="T19" fmla="*/ 787 h 871"/>
                <a:gd name="T20" fmla="*/ 584 w 878"/>
                <a:gd name="T21" fmla="*/ 700 h 871"/>
                <a:gd name="T22" fmla="*/ 657 w 878"/>
                <a:gd name="T23" fmla="*/ 596 h 871"/>
                <a:gd name="T24" fmla="*/ 487 w 878"/>
                <a:gd name="T25" fmla="*/ 715 h 871"/>
                <a:gd name="T26" fmla="*/ 314 w 878"/>
                <a:gd name="T27" fmla="*/ 604 h 871"/>
                <a:gd name="T28" fmla="*/ 187 w 878"/>
                <a:gd name="T29" fmla="*/ 432 h 871"/>
                <a:gd name="T30" fmla="*/ 488 w 878"/>
                <a:gd name="T31" fmla="*/ 324 h 871"/>
                <a:gd name="T32" fmla="*/ 461 w 878"/>
                <a:gd name="T33" fmla="*/ 221 h 871"/>
                <a:gd name="T34" fmla="*/ 248 w 878"/>
                <a:gd name="T35" fmla="*/ 270 h 871"/>
                <a:gd name="T36" fmla="*/ 172 w 878"/>
                <a:gd name="T37" fmla="*/ 254 h 871"/>
                <a:gd name="T38" fmla="*/ 210 w 878"/>
                <a:gd name="T39" fmla="*/ 214 h 871"/>
                <a:gd name="T40" fmla="*/ 308 w 878"/>
                <a:gd name="T41" fmla="*/ 137 h 871"/>
                <a:gd name="T42" fmla="*/ 403 w 878"/>
                <a:gd name="T43" fmla="*/ 91 h 871"/>
                <a:gd name="T44" fmla="*/ 447 w 878"/>
                <a:gd name="T45" fmla="*/ 118 h 871"/>
                <a:gd name="T46" fmla="*/ 568 w 878"/>
                <a:gd name="T47" fmla="*/ 110 h 871"/>
                <a:gd name="T48" fmla="*/ 627 w 878"/>
                <a:gd name="T49" fmla="*/ 42 h 871"/>
                <a:gd name="T50" fmla="*/ 0 w 878"/>
                <a:gd name="T51" fmla="*/ 439 h 871"/>
                <a:gd name="T52" fmla="*/ 439 w 878"/>
                <a:gd name="T53" fmla="*/ 849 h 871"/>
                <a:gd name="T54" fmla="*/ 375 w 878"/>
                <a:gd name="T55" fmla="*/ 837 h 871"/>
                <a:gd name="T56" fmla="*/ 153 w 878"/>
                <a:gd name="T57" fmla="*/ 154 h 871"/>
                <a:gd name="T58" fmla="*/ 615 w 878"/>
                <a:gd name="T59" fmla="*/ 75 h 871"/>
                <a:gd name="T60" fmla="*/ 500 w 878"/>
                <a:gd name="T61" fmla="*/ 72 h 871"/>
                <a:gd name="T62" fmla="*/ 447 w 878"/>
                <a:gd name="T63" fmla="*/ 81 h 871"/>
                <a:gd name="T64" fmla="*/ 363 w 878"/>
                <a:gd name="T65" fmla="*/ 79 h 871"/>
                <a:gd name="T66" fmla="*/ 250 w 878"/>
                <a:gd name="T67" fmla="*/ 155 h 871"/>
                <a:gd name="T68" fmla="*/ 188 w 878"/>
                <a:gd name="T69" fmla="*/ 181 h 871"/>
                <a:gd name="T70" fmla="*/ 195 w 878"/>
                <a:gd name="T71" fmla="*/ 331 h 871"/>
                <a:gd name="T72" fmla="*/ 302 w 878"/>
                <a:gd name="T73" fmla="*/ 247 h 871"/>
                <a:gd name="T74" fmla="*/ 526 w 878"/>
                <a:gd name="T75" fmla="*/ 271 h 871"/>
                <a:gd name="T76" fmla="*/ 308 w 878"/>
                <a:gd name="T77" fmla="*/ 343 h 871"/>
                <a:gd name="T78" fmla="*/ 180 w 878"/>
                <a:gd name="T79" fmla="*/ 584 h 871"/>
                <a:gd name="T80" fmla="*/ 341 w 878"/>
                <a:gd name="T81" fmla="*/ 730 h 871"/>
                <a:gd name="T82" fmla="*/ 520 w 878"/>
                <a:gd name="T83" fmla="*/ 727 h 871"/>
                <a:gd name="T84" fmla="*/ 684 w 878"/>
                <a:gd name="T85" fmla="*/ 817 h 871"/>
                <a:gd name="T86" fmla="*/ 615 w 878"/>
                <a:gd name="T87" fmla="*/ 632 h 871"/>
                <a:gd name="T88" fmla="*/ 627 w 878"/>
                <a:gd name="T89" fmla="*/ 663 h 871"/>
                <a:gd name="T90" fmla="*/ 615 w 878"/>
                <a:gd name="T91" fmla="*/ 63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8" h="871">
                  <a:moveTo>
                    <a:pt x="754" y="134"/>
                  </a:moveTo>
                  <a:cubicBezTo>
                    <a:pt x="746" y="126"/>
                    <a:pt x="735" y="123"/>
                    <a:pt x="725" y="126"/>
                  </a:cubicBezTo>
                  <a:cubicBezTo>
                    <a:pt x="701" y="132"/>
                    <a:pt x="687" y="142"/>
                    <a:pt x="683" y="156"/>
                  </a:cubicBezTo>
                  <a:cubicBezTo>
                    <a:pt x="682" y="161"/>
                    <a:pt x="681" y="173"/>
                    <a:pt x="692" y="186"/>
                  </a:cubicBezTo>
                  <a:cubicBezTo>
                    <a:pt x="724" y="220"/>
                    <a:pt x="763" y="290"/>
                    <a:pt x="770" y="319"/>
                  </a:cubicBezTo>
                  <a:cubicBezTo>
                    <a:pt x="765" y="317"/>
                    <a:pt x="758" y="314"/>
                    <a:pt x="753" y="311"/>
                  </a:cubicBezTo>
                  <a:cubicBezTo>
                    <a:pt x="723" y="297"/>
                    <a:pt x="694" y="284"/>
                    <a:pt x="678" y="301"/>
                  </a:cubicBezTo>
                  <a:cubicBezTo>
                    <a:pt x="662" y="317"/>
                    <a:pt x="673" y="343"/>
                    <a:pt x="686" y="369"/>
                  </a:cubicBezTo>
                  <a:cubicBezTo>
                    <a:pt x="697" y="390"/>
                    <a:pt x="699" y="402"/>
                    <a:pt x="700" y="409"/>
                  </a:cubicBezTo>
                  <a:cubicBezTo>
                    <a:pt x="694" y="407"/>
                    <a:pt x="684" y="401"/>
                    <a:pt x="669" y="387"/>
                  </a:cubicBezTo>
                  <a:cubicBezTo>
                    <a:pt x="647" y="368"/>
                    <a:pt x="619" y="347"/>
                    <a:pt x="594" y="357"/>
                  </a:cubicBezTo>
                  <a:cubicBezTo>
                    <a:pt x="573" y="365"/>
                    <a:pt x="565" y="389"/>
                    <a:pt x="559" y="421"/>
                  </a:cubicBezTo>
                  <a:cubicBezTo>
                    <a:pt x="572" y="442"/>
                    <a:pt x="580" y="467"/>
                    <a:pt x="580" y="494"/>
                  </a:cubicBezTo>
                  <a:cubicBezTo>
                    <a:pt x="580" y="507"/>
                    <a:pt x="578" y="519"/>
                    <a:pt x="575" y="530"/>
                  </a:cubicBezTo>
                  <a:cubicBezTo>
                    <a:pt x="576" y="530"/>
                    <a:pt x="576" y="530"/>
                    <a:pt x="576" y="530"/>
                  </a:cubicBezTo>
                  <a:cubicBezTo>
                    <a:pt x="583" y="506"/>
                    <a:pt x="587" y="478"/>
                    <a:pt x="590" y="454"/>
                  </a:cubicBezTo>
                  <a:cubicBezTo>
                    <a:pt x="593" y="432"/>
                    <a:pt x="599" y="393"/>
                    <a:pt x="606" y="390"/>
                  </a:cubicBezTo>
                  <a:cubicBezTo>
                    <a:pt x="606" y="390"/>
                    <a:pt x="616" y="388"/>
                    <a:pt x="645" y="414"/>
                  </a:cubicBezTo>
                  <a:cubicBezTo>
                    <a:pt x="679" y="444"/>
                    <a:pt x="705" y="452"/>
                    <a:pt x="723" y="438"/>
                  </a:cubicBezTo>
                  <a:cubicBezTo>
                    <a:pt x="741" y="424"/>
                    <a:pt x="739" y="393"/>
                    <a:pt x="718" y="353"/>
                  </a:cubicBezTo>
                  <a:cubicBezTo>
                    <a:pt x="712" y="342"/>
                    <a:pt x="709" y="335"/>
                    <a:pt x="708" y="330"/>
                  </a:cubicBezTo>
                  <a:cubicBezTo>
                    <a:pt x="717" y="333"/>
                    <a:pt x="730" y="340"/>
                    <a:pt x="738" y="343"/>
                  </a:cubicBezTo>
                  <a:cubicBezTo>
                    <a:pt x="755" y="351"/>
                    <a:pt x="766" y="356"/>
                    <a:pt x="775" y="357"/>
                  </a:cubicBezTo>
                  <a:cubicBezTo>
                    <a:pt x="787" y="359"/>
                    <a:pt x="798" y="354"/>
                    <a:pt x="803" y="343"/>
                  </a:cubicBezTo>
                  <a:cubicBezTo>
                    <a:pt x="807" y="337"/>
                    <a:pt x="816" y="319"/>
                    <a:pt x="779" y="251"/>
                  </a:cubicBezTo>
                  <a:cubicBezTo>
                    <a:pt x="762" y="218"/>
                    <a:pt x="739" y="184"/>
                    <a:pt x="721" y="164"/>
                  </a:cubicBezTo>
                  <a:cubicBezTo>
                    <a:pt x="723" y="163"/>
                    <a:pt x="726" y="162"/>
                    <a:pt x="731" y="161"/>
                  </a:cubicBezTo>
                  <a:cubicBezTo>
                    <a:pt x="803" y="236"/>
                    <a:pt x="842" y="335"/>
                    <a:pt x="842" y="439"/>
                  </a:cubicBezTo>
                  <a:cubicBezTo>
                    <a:pt x="842" y="494"/>
                    <a:pt x="826" y="564"/>
                    <a:pt x="800" y="624"/>
                  </a:cubicBezTo>
                  <a:cubicBezTo>
                    <a:pt x="777" y="677"/>
                    <a:pt x="735" y="747"/>
                    <a:pt x="666" y="787"/>
                  </a:cubicBezTo>
                  <a:cubicBezTo>
                    <a:pt x="666" y="787"/>
                    <a:pt x="666" y="787"/>
                    <a:pt x="666" y="787"/>
                  </a:cubicBezTo>
                  <a:cubicBezTo>
                    <a:pt x="618" y="817"/>
                    <a:pt x="603" y="793"/>
                    <a:pt x="598" y="786"/>
                  </a:cubicBezTo>
                  <a:cubicBezTo>
                    <a:pt x="585" y="765"/>
                    <a:pt x="581" y="731"/>
                    <a:pt x="584" y="700"/>
                  </a:cubicBezTo>
                  <a:cubicBezTo>
                    <a:pt x="603" y="702"/>
                    <a:pt x="624" y="704"/>
                    <a:pt x="642" y="695"/>
                  </a:cubicBezTo>
                  <a:cubicBezTo>
                    <a:pt x="665" y="685"/>
                    <a:pt x="679" y="665"/>
                    <a:pt x="680" y="642"/>
                  </a:cubicBezTo>
                  <a:cubicBezTo>
                    <a:pt x="681" y="622"/>
                    <a:pt x="672" y="605"/>
                    <a:pt x="657" y="596"/>
                  </a:cubicBezTo>
                  <a:cubicBezTo>
                    <a:pt x="647" y="590"/>
                    <a:pt x="625" y="583"/>
                    <a:pt x="595" y="603"/>
                  </a:cubicBezTo>
                  <a:cubicBezTo>
                    <a:pt x="578" y="614"/>
                    <a:pt x="564" y="637"/>
                    <a:pt x="556" y="663"/>
                  </a:cubicBezTo>
                  <a:cubicBezTo>
                    <a:pt x="530" y="664"/>
                    <a:pt x="502" y="673"/>
                    <a:pt x="487" y="715"/>
                  </a:cubicBezTo>
                  <a:cubicBezTo>
                    <a:pt x="467" y="771"/>
                    <a:pt x="449" y="781"/>
                    <a:pt x="438" y="780"/>
                  </a:cubicBezTo>
                  <a:cubicBezTo>
                    <a:pt x="407" y="777"/>
                    <a:pt x="388" y="758"/>
                    <a:pt x="375" y="719"/>
                  </a:cubicBezTo>
                  <a:cubicBezTo>
                    <a:pt x="361" y="676"/>
                    <a:pt x="345" y="636"/>
                    <a:pt x="314" y="604"/>
                  </a:cubicBezTo>
                  <a:cubicBezTo>
                    <a:pt x="291" y="581"/>
                    <a:pt x="267" y="580"/>
                    <a:pt x="248" y="579"/>
                  </a:cubicBezTo>
                  <a:cubicBezTo>
                    <a:pt x="231" y="578"/>
                    <a:pt x="220" y="577"/>
                    <a:pt x="207" y="562"/>
                  </a:cubicBezTo>
                  <a:cubicBezTo>
                    <a:pt x="178" y="525"/>
                    <a:pt x="168" y="464"/>
                    <a:pt x="187" y="432"/>
                  </a:cubicBezTo>
                  <a:cubicBezTo>
                    <a:pt x="196" y="417"/>
                    <a:pt x="210" y="411"/>
                    <a:pt x="230" y="414"/>
                  </a:cubicBezTo>
                  <a:cubicBezTo>
                    <a:pt x="284" y="424"/>
                    <a:pt x="316" y="390"/>
                    <a:pt x="336" y="365"/>
                  </a:cubicBezTo>
                  <a:cubicBezTo>
                    <a:pt x="383" y="304"/>
                    <a:pt x="439" y="310"/>
                    <a:pt x="488" y="324"/>
                  </a:cubicBezTo>
                  <a:cubicBezTo>
                    <a:pt x="539" y="338"/>
                    <a:pt x="558" y="319"/>
                    <a:pt x="565" y="306"/>
                  </a:cubicBezTo>
                  <a:cubicBezTo>
                    <a:pt x="575" y="288"/>
                    <a:pt x="569" y="262"/>
                    <a:pt x="549" y="245"/>
                  </a:cubicBezTo>
                  <a:cubicBezTo>
                    <a:pt x="512" y="211"/>
                    <a:pt x="490" y="214"/>
                    <a:pt x="461" y="221"/>
                  </a:cubicBezTo>
                  <a:cubicBezTo>
                    <a:pt x="440" y="226"/>
                    <a:pt x="413" y="233"/>
                    <a:pt x="353" y="209"/>
                  </a:cubicBezTo>
                  <a:cubicBezTo>
                    <a:pt x="331" y="201"/>
                    <a:pt x="306" y="204"/>
                    <a:pt x="284" y="217"/>
                  </a:cubicBezTo>
                  <a:cubicBezTo>
                    <a:pt x="264" y="229"/>
                    <a:pt x="251" y="248"/>
                    <a:pt x="248" y="270"/>
                  </a:cubicBezTo>
                  <a:cubicBezTo>
                    <a:pt x="246" y="285"/>
                    <a:pt x="238" y="299"/>
                    <a:pt x="198" y="296"/>
                  </a:cubicBezTo>
                  <a:cubicBezTo>
                    <a:pt x="175" y="294"/>
                    <a:pt x="171" y="276"/>
                    <a:pt x="171" y="262"/>
                  </a:cubicBezTo>
                  <a:cubicBezTo>
                    <a:pt x="172" y="259"/>
                    <a:pt x="172" y="257"/>
                    <a:pt x="172" y="254"/>
                  </a:cubicBezTo>
                  <a:cubicBezTo>
                    <a:pt x="173" y="253"/>
                    <a:pt x="173" y="253"/>
                    <a:pt x="173" y="252"/>
                  </a:cubicBezTo>
                  <a:cubicBezTo>
                    <a:pt x="174" y="243"/>
                    <a:pt x="177" y="220"/>
                    <a:pt x="195" y="216"/>
                  </a:cubicBezTo>
                  <a:cubicBezTo>
                    <a:pt x="199" y="215"/>
                    <a:pt x="204" y="215"/>
                    <a:pt x="210" y="214"/>
                  </a:cubicBezTo>
                  <a:cubicBezTo>
                    <a:pt x="231" y="212"/>
                    <a:pt x="262" y="210"/>
                    <a:pt x="276" y="183"/>
                  </a:cubicBezTo>
                  <a:cubicBezTo>
                    <a:pt x="278" y="179"/>
                    <a:pt x="280" y="174"/>
                    <a:pt x="282" y="170"/>
                  </a:cubicBezTo>
                  <a:cubicBezTo>
                    <a:pt x="290" y="155"/>
                    <a:pt x="294" y="146"/>
                    <a:pt x="308" y="137"/>
                  </a:cubicBezTo>
                  <a:cubicBezTo>
                    <a:pt x="323" y="127"/>
                    <a:pt x="333" y="126"/>
                    <a:pt x="349" y="126"/>
                  </a:cubicBezTo>
                  <a:cubicBezTo>
                    <a:pt x="373" y="125"/>
                    <a:pt x="384" y="110"/>
                    <a:pt x="392" y="100"/>
                  </a:cubicBezTo>
                  <a:cubicBezTo>
                    <a:pt x="398" y="91"/>
                    <a:pt x="399" y="90"/>
                    <a:pt x="403" y="91"/>
                  </a:cubicBezTo>
                  <a:cubicBezTo>
                    <a:pt x="410" y="91"/>
                    <a:pt x="412" y="92"/>
                    <a:pt x="413" y="92"/>
                  </a:cubicBezTo>
                  <a:cubicBezTo>
                    <a:pt x="413" y="93"/>
                    <a:pt x="414" y="94"/>
                    <a:pt x="414" y="94"/>
                  </a:cubicBezTo>
                  <a:cubicBezTo>
                    <a:pt x="419" y="104"/>
                    <a:pt x="426" y="114"/>
                    <a:pt x="447" y="118"/>
                  </a:cubicBezTo>
                  <a:cubicBezTo>
                    <a:pt x="474" y="123"/>
                    <a:pt x="484" y="119"/>
                    <a:pt x="499" y="112"/>
                  </a:cubicBezTo>
                  <a:cubicBezTo>
                    <a:pt x="503" y="110"/>
                    <a:pt x="507" y="107"/>
                    <a:pt x="513" y="105"/>
                  </a:cubicBezTo>
                  <a:cubicBezTo>
                    <a:pt x="532" y="97"/>
                    <a:pt x="551" y="104"/>
                    <a:pt x="568" y="110"/>
                  </a:cubicBezTo>
                  <a:cubicBezTo>
                    <a:pt x="580" y="114"/>
                    <a:pt x="589" y="117"/>
                    <a:pt x="599" y="117"/>
                  </a:cubicBezTo>
                  <a:cubicBezTo>
                    <a:pt x="607" y="116"/>
                    <a:pt x="653" y="106"/>
                    <a:pt x="657" y="79"/>
                  </a:cubicBezTo>
                  <a:cubicBezTo>
                    <a:pt x="658" y="68"/>
                    <a:pt x="654" y="53"/>
                    <a:pt x="627" y="42"/>
                  </a:cubicBezTo>
                  <a:cubicBezTo>
                    <a:pt x="578" y="22"/>
                    <a:pt x="513" y="0"/>
                    <a:pt x="439" y="0"/>
                  </a:cubicBezTo>
                  <a:cubicBezTo>
                    <a:pt x="321" y="0"/>
                    <a:pt x="211" y="46"/>
                    <a:pt x="128" y="128"/>
                  </a:cubicBezTo>
                  <a:cubicBezTo>
                    <a:pt x="45" y="211"/>
                    <a:pt x="0" y="322"/>
                    <a:pt x="0" y="439"/>
                  </a:cubicBezTo>
                  <a:cubicBezTo>
                    <a:pt x="0" y="556"/>
                    <a:pt x="45" y="666"/>
                    <a:pt x="128" y="749"/>
                  </a:cubicBezTo>
                  <a:cubicBezTo>
                    <a:pt x="191" y="812"/>
                    <a:pt x="276" y="856"/>
                    <a:pt x="367" y="871"/>
                  </a:cubicBezTo>
                  <a:cubicBezTo>
                    <a:pt x="387" y="857"/>
                    <a:pt x="412" y="849"/>
                    <a:pt x="439" y="849"/>
                  </a:cubicBezTo>
                  <a:cubicBezTo>
                    <a:pt x="443" y="849"/>
                    <a:pt x="447" y="849"/>
                    <a:pt x="451" y="849"/>
                  </a:cubicBezTo>
                  <a:cubicBezTo>
                    <a:pt x="451" y="849"/>
                    <a:pt x="451" y="849"/>
                    <a:pt x="451" y="849"/>
                  </a:cubicBezTo>
                  <a:cubicBezTo>
                    <a:pt x="375" y="837"/>
                    <a:pt x="375" y="837"/>
                    <a:pt x="375" y="837"/>
                  </a:cubicBezTo>
                  <a:cubicBezTo>
                    <a:pt x="291" y="823"/>
                    <a:pt x="212" y="783"/>
                    <a:pt x="153" y="724"/>
                  </a:cubicBezTo>
                  <a:cubicBezTo>
                    <a:pt x="77" y="648"/>
                    <a:pt x="35" y="547"/>
                    <a:pt x="35" y="439"/>
                  </a:cubicBezTo>
                  <a:cubicBezTo>
                    <a:pt x="35" y="331"/>
                    <a:pt x="77" y="230"/>
                    <a:pt x="153" y="154"/>
                  </a:cubicBezTo>
                  <a:cubicBezTo>
                    <a:pt x="229" y="77"/>
                    <a:pt x="331" y="35"/>
                    <a:pt x="439" y="35"/>
                  </a:cubicBezTo>
                  <a:cubicBezTo>
                    <a:pt x="507" y="35"/>
                    <a:pt x="568" y="57"/>
                    <a:pt x="613" y="75"/>
                  </a:cubicBezTo>
                  <a:cubicBezTo>
                    <a:pt x="614" y="75"/>
                    <a:pt x="614" y="75"/>
                    <a:pt x="615" y="75"/>
                  </a:cubicBezTo>
                  <a:cubicBezTo>
                    <a:pt x="608" y="78"/>
                    <a:pt x="600" y="81"/>
                    <a:pt x="596" y="81"/>
                  </a:cubicBezTo>
                  <a:cubicBezTo>
                    <a:pt x="593" y="81"/>
                    <a:pt x="586" y="79"/>
                    <a:pt x="580" y="77"/>
                  </a:cubicBezTo>
                  <a:cubicBezTo>
                    <a:pt x="561" y="70"/>
                    <a:pt x="531" y="60"/>
                    <a:pt x="500" y="72"/>
                  </a:cubicBezTo>
                  <a:cubicBezTo>
                    <a:pt x="493" y="75"/>
                    <a:pt x="487" y="78"/>
                    <a:pt x="483" y="80"/>
                  </a:cubicBezTo>
                  <a:cubicBezTo>
                    <a:pt x="472" y="85"/>
                    <a:pt x="470" y="86"/>
                    <a:pt x="454" y="83"/>
                  </a:cubicBezTo>
                  <a:cubicBezTo>
                    <a:pt x="449" y="82"/>
                    <a:pt x="447" y="81"/>
                    <a:pt x="447" y="81"/>
                  </a:cubicBezTo>
                  <a:cubicBezTo>
                    <a:pt x="447" y="81"/>
                    <a:pt x="446" y="80"/>
                    <a:pt x="446" y="79"/>
                  </a:cubicBezTo>
                  <a:cubicBezTo>
                    <a:pt x="440" y="66"/>
                    <a:pt x="430" y="57"/>
                    <a:pt x="405" y="55"/>
                  </a:cubicBezTo>
                  <a:cubicBezTo>
                    <a:pt x="381" y="54"/>
                    <a:pt x="370" y="70"/>
                    <a:pt x="363" y="79"/>
                  </a:cubicBezTo>
                  <a:cubicBezTo>
                    <a:pt x="357" y="88"/>
                    <a:pt x="355" y="90"/>
                    <a:pt x="348" y="90"/>
                  </a:cubicBezTo>
                  <a:cubicBezTo>
                    <a:pt x="329" y="91"/>
                    <a:pt x="311" y="92"/>
                    <a:pt x="288" y="107"/>
                  </a:cubicBezTo>
                  <a:cubicBezTo>
                    <a:pt x="266" y="122"/>
                    <a:pt x="259" y="137"/>
                    <a:pt x="250" y="155"/>
                  </a:cubicBezTo>
                  <a:cubicBezTo>
                    <a:pt x="248" y="159"/>
                    <a:pt x="247" y="163"/>
                    <a:pt x="244" y="167"/>
                  </a:cubicBezTo>
                  <a:cubicBezTo>
                    <a:pt x="240" y="176"/>
                    <a:pt x="222" y="178"/>
                    <a:pt x="207" y="179"/>
                  </a:cubicBezTo>
                  <a:cubicBezTo>
                    <a:pt x="200" y="180"/>
                    <a:pt x="194" y="180"/>
                    <a:pt x="188" y="181"/>
                  </a:cubicBezTo>
                  <a:cubicBezTo>
                    <a:pt x="160" y="187"/>
                    <a:pt x="141" y="212"/>
                    <a:pt x="138" y="248"/>
                  </a:cubicBezTo>
                  <a:cubicBezTo>
                    <a:pt x="137" y="252"/>
                    <a:pt x="136" y="256"/>
                    <a:pt x="136" y="260"/>
                  </a:cubicBezTo>
                  <a:cubicBezTo>
                    <a:pt x="134" y="299"/>
                    <a:pt x="158" y="328"/>
                    <a:pt x="195" y="331"/>
                  </a:cubicBezTo>
                  <a:cubicBezTo>
                    <a:pt x="225" y="333"/>
                    <a:pt x="275" y="329"/>
                    <a:pt x="283" y="275"/>
                  </a:cubicBezTo>
                  <a:cubicBezTo>
                    <a:pt x="283" y="274"/>
                    <a:pt x="283" y="274"/>
                    <a:pt x="283" y="274"/>
                  </a:cubicBezTo>
                  <a:cubicBezTo>
                    <a:pt x="284" y="263"/>
                    <a:pt x="291" y="254"/>
                    <a:pt x="302" y="247"/>
                  </a:cubicBezTo>
                  <a:cubicBezTo>
                    <a:pt x="314" y="240"/>
                    <a:pt x="329" y="238"/>
                    <a:pt x="340" y="242"/>
                  </a:cubicBezTo>
                  <a:cubicBezTo>
                    <a:pt x="410" y="270"/>
                    <a:pt x="445" y="262"/>
                    <a:pt x="470" y="255"/>
                  </a:cubicBezTo>
                  <a:cubicBezTo>
                    <a:pt x="491" y="250"/>
                    <a:pt x="500" y="248"/>
                    <a:pt x="526" y="271"/>
                  </a:cubicBezTo>
                  <a:cubicBezTo>
                    <a:pt x="533" y="278"/>
                    <a:pt x="536" y="286"/>
                    <a:pt x="534" y="289"/>
                  </a:cubicBezTo>
                  <a:cubicBezTo>
                    <a:pt x="533" y="292"/>
                    <a:pt x="523" y="297"/>
                    <a:pt x="498" y="289"/>
                  </a:cubicBezTo>
                  <a:cubicBezTo>
                    <a:pt x="445" y="275"/>
                    <a:pt x="368" y="265"/>
                    <a:pt x="308" y="343"/>
                  </a:cubicBezTo>
                  <a:cubicBezTo>
                    <a:pt x="285" y="373"/>
                    <a:pt x="263" y="384"/>
                    <a:pt x="236" y="379"/>
                  </a:cubicBezTo>
                  <a:cubicBezTo>
                    <a:pt x="201" y="373"/>
                    <a:pt x="173" y="386"/>
                    <a:pt x="157" y="414"/>
                  </a:cubicBezTo>
                  <a:cubicBezTo>
                    <a:pt x="130" y="459"/>
                    <a:pt x="140" y="535"/>
                    <a:pt x="180" y="584"/>
                  </a:cubicBezTo>
                  <a:cubicBezTo>
                    <a:pt x="202" y="612"/>
                    <a:pt x="227" y="613"/>
                    <a:pt x="247" y="614"/>
                  </a:cubicBezTo>
                  <a:cubicBezTo>
                    <a:pt x="263" y="615"/>
                    <a:pt x="275" y="616"/>
                    <a:pt x="289" y="629"/>
                  </a:cubicBezTo>
                  <a:cubicBezTo>
                    <a:pt x="315" y="655"/>
                    <a:pt x="328" y="690"/>
                    <a:pt x="341" y="730"/>
                  </a:cubicBezTo>
                  <a:cubicBezTo>
                    <a:pt x="359" y="782"/>
                    <a:pt x="390" y="811"/>
                    <a:pt x="435" y="815"/>
                  </a:cubicBezTo>
                  <a:cubicBezTo>
                    <a:pt x="437" y="816"/>
                    <a:pt x="438" y="816"/>
                    <a:pt x="440" y="816"/>
                  </a:cubicBezTo>
                  <a:cubicBezTo>
                    <a:pt x="488" y="816"/>
                    <a:pt x="512" y="749"/>
                    <a:pt x="520" y="727"/>
                  </a:cubicBezTo>
                  <a:cubicBezTo>
                    <a:pt x="527" y="708"/>
                    <a:pt x="536" y="701"/>
                    <a:pt x="549" y="699"/>
                  </a:cubicBezTo>
                  <a:cubicBezTo>
                    <a:pt x="545" y="737"/>
                    <a:pt x="550" y="778"/>
                    <a:pt x="568" y="805"/>
                  </a:cubicBezTo>
                  <a:cubicBezTo>
                    <a:pt x="580" y="823"/>
                    <a:pt x="615" y="861"/>
                    <a:pt x="684" y="817"/>
                  </a:cubicBezTo>
                  <a:cubicBezTo>
                    <a:pt x="818" y="741"/>
                    <a:pt x="878" y="550"/>
                    <a:pt x="878" y="439"/>
                  </a:cubicBezTo>
                  <a:cubicBezTo>
                    <a:pt x="878" y="324"/>
                    <a:pt x="834" y="216"/>
                    <a:pt x="754" y="134"/>
                  </a:cubicBezTo>
                  <a:close/>
                  <a:moveTo>
                    <a:pt x="615" y="632"/>
                  </a:moveTo>
                  <a:cubicBezTo>
                    <a:pt x="625" y="626"/>
                    <a:pt x="634" y="623"/>
                    <a:pt x="639" y="626"/>
                  </a:cubicBezTo>
                  <a:cubicBezTo>
                    <a:pt x="643" y="629"/>
                    <a:pt x="645" y="634"/>
                    <a:pt x="645" y="640"/>
                  </a:cubicBezTo>
                  <a:cubicBezTo>
                    <a:pt x="645" y="645"/>
                    <a:pt x="642" y="656"/>
                    <a:pt x="627" y="663"/>
                  </a:cubicBezTo>
                  <a:cubicBezTo>
                    <a:pt x="627" y="663"/>
                    <a:pt x="626" y="663"/>
                    <a:pt x="626" y="663"/>
                  </a:cubicBezTo>
                  <a:cubicBezTo>
                    <a:pt x="618" y="667"/>
                    <a:pt x="606" y="667"/>
                    <a:pt x="592" y="666"/>
                  </a:cubicBezTo>
                  <a:cubicBezTo>
                    <a:pt x="598" y="651"/>
                    <a:pt x="605" y="639"/>
                    <a:pt x="615" y="6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dirty="0">
                <a:solidFill>
                  <a:prstClr val="black"/>
                </a:solidFill>
              </a:endParaRPr>
            </a:p>
          </p:txBody>
        </p:sp>
        <p:pic>
          <p:nvPicPr>
            <p:cNvPr id="11" name="Picture 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1572776" y="3219502"/>
              <a:ext cx="1308958" cy="3665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8382556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899592" y="3068960"/>
            <a:ext cx="7200800" cy="3029603"/>
          </a:xfrm>
          <a:solidFill>
            <a:schemeClr val="accent3"/>
          </a:solidFill>
        </p:spPr>
        <p:txBody>
          <a:bodyPr vert="horz" wrap="square" lIns="288000" tIns="396000" rIns="396000" bIns="396000" rtlCol="0" anchor="t" anchorCtr="0">
            <a:noAutofit/>
          </a:bodyPr>
          <a:lstStyle/>
          <a:p>
            <a:pPr algn="r"/>
            <a:r>
              <a:rPr lang="hu-HU" sz="2400" b="1" dirty="0"/>
              <a:t>Köszönöm a figyelmet!</a:t>
            </a:r>
            <a:endParaRPr lang="en-GB" sz="2400" b="1" dirty="0"/>
          </a:p>
        </p:txBody>
      </p:sp>
      <p:sp>
        <p:nvSpPr>
          <p:cNvPr id="5" name="Fußzeilenplatzhalter 4"/>
          <p:cNvSpPr>
            <a:spLocks noGrp="1"/>
          </p:cNvSpPr>
          <p:nvPr>
            <p:ph type="ftr" sz="quarter" idx="10"/>
          </p:nvPr>
        </p:nvSpPr>
        <p:spPr/>
        <p:txBody>
          <a:bodyPr/>
          <a:lstStyle/>
          <a:p>
            <a:r>
              <a:rPr lang="hu-HU" dirty="0"/>
              <a:t>ELMŰ Hálózat - ÉMÁSZ Hálózat · · Irmics Péter · 2018. június  19.</a:t>
            </a:r>
            <a:endParaRPr lang="en-GB" dirty="0"/>
          </a:p>
        </p:txBody>
      </p:sp>
      <p:sp>
        <p:nvSpPr>
          <p:cNvPr id="4" name="Foliennummernplatzhalter 3"/>
          <p:cNvSpPr>
            <a:spLocks noGrp="1"/>
          </p:cNvSpPr>
          <p:nvPr>
            <p:ph type="sldNum" sz="quarter" idx="11"/>
          </p:nvPr>
        </p:nvSpPr>
        <p:spPr/>
        <p:txBody>
          <a:bodyPr/>
          <a:lstStyle/>
          <a:p>
            <a:fld id="{F05F51B1-EF07-4A0A-8ED6-43388CBBB34F}" type="slidenum">
              <a:rPr lang="en-GB" smtClean="0">
                <a:solidFill>
                  <a:prstClr val="black"/>
                </a:solidFill>
              </a:rPr>
              <a:pPr/>
              <a:t>10</a:t>
            </a:fld>
            <a:endParaRPr lang="en-GB" dirty="0">
              <a:solidFill>
                <a:prstClr val="black"/>
              </a:solidFill>
            </a:endParaRPr>
          </a:p>
        </p:txBody>
      </p:sp>
      <p:sp>
        <p:nvSpPr>
          <p:cNvPr id="3" name="Szövegdoboz 2"/>
          <p:cNvSpPr txBox="1"/>
          <p:nvPr/>
        </p:nvSpPr>
        <p:spPr>
          <a:xfrm>
            <a:off x="5148064" y="4457052"/>
            <a:ext cx="2856681" cy="1488475"/>
          </a:xfrm>
          <a:prstGeom prst="rect">
            <a:avLst/>
          </a:prstGeom>
        </p:spPr>
        <p:style>
          <a:lnRef idx="2">
            <a:schemeClr val="accent1"/>
          </a:lnRef>
          <a:fillRef idx="1">
            <a:schemeClr val="lt1"/>
          </a:fillRef>
          <a:effectRef idx="0">
            <a:schemeClr val="accent1"/>
          </a:effectRef>
          <a:fontRef idx="minor">
            <a:schemeClr val="dk1"/>
          </a:fontRef>
        </p:style>
        <p:txBody>
          <a:bodyPr wrap="square" lIns="144000" tIns="72000" rIns="144000" rtlCol="0">
            <a:spAutoFit/>
          </a:bodyPr>
          <a:lstStyle/>
          <a:p>
            <a:pPr>
              <a:tabLst>
                <a:tab pos="1619250" algn="l"/>
              </a:tabLst>
            </a:pPr>
            <a:r>
              <a:rPr lang="hu-HU" sz="1500" b="1" dirty="0"/>
              <a:t>Irmics Péter</a:t>
            </a:r>
          </a:p>
          <a:p>
            <a:pPr>
              <a:tabLst>
                <a:tab pos="1619250" algn="l"/>
              </a:tabLst>
            </a:pPr>
            <a:r>
              <a:rPr lang="hu-HU" sz="1400" b="1" dirty="0"/>
              <a:t>ELMŰ Hálózati Kft.	</a:t>
            </a:r>
            <a:endParaRPr lang="hu-HU" sz="1400" dirty="0"/>
          </a:p>
          <a:p>
            <a:endParaRPr lang="hu-HU" sz="1200" b="1" dirty="0"/>
          </a:p>
          <a:p>
            <a:pPr>
              <a:tabLst>
                <a:tab pos="1619250" algn="l"/>
              </a:tabLst>
            </a:pPr>
            <a:r>
              <a:rPr lang="hu-HU" sz="1200" dirty="0"/>
              <a:t>Tel.: (+36) 1/238-1827</a:t>
            </a:r>
          </a:p>
          <a:p>
            <a:pPr>
              <a:tabLst>
                <a:tab pos="1619250" algn="l"/>
              </a:tabLst>
            </a:pPr>
            <a:r>
              <a:rPr lang="hu-HU" sz="1200" dirty="0"/>
              <a:t>Mobil: (+36) 20/268-2297</a:t>
            </a:r>
          </a:p>
          <a:p>
            <a:pPr>
              <a:tabLst>
                <a:tab pos="1619250" algn="l"/>
              </a:tabLst>
            </a:pPr>
            <a:r>
              <a:rPr lang="hu-HU" sz="1200" dirty="0"/>
              <a:t>E-mail: </a:t>
            </a:r>
            <a:r>
              <a:rPr lang="hu-HU" sz="1200" u="sng" dirty="0" err="1">
                <a:hlinkClick r:id="rId2"/>
              </a:rPr>
              <a:t>peter.irmics</a:t>
            </a:r>
            <a:r>
              <a:rPr lang="hu-HU" sz="1200" u="sng" dirty="0">
                <a:hlinkClick r:id="rId2"/>
              </a:rPr>
              <a:t>@</a:t>
            </a:r>
            <a:r>
              <a:rPr lang="hu-HU" sz="1200" u="sng" dirty="0" err="1">
                <a:hlinkClick r:id="rId2"/>
              </a:rPr>
              <a:t>elmu.hu</a:t>
            </a:r>
            <a:endParaRPr lang="hu-HU" sz="1200" dirty="0"/>
          </a:p>
          <a:p>
            <a:pPr>
              <a:tabLst>
                <a:tab pos="1619250" algn="l"/>
              </a:tabLst>
            </a:pPr>
            <a:r>
              <a:rPr lang="hu-HU" sz="1200" dirty="0"/>
              <a:t>Web: </a:t>
            </a:r>
            <a:r>
              <a:rPr lang="hu-HU" sz="1200" u="sng" dirty="0" err="1">
                <a:hlinkClick r:id="rId3"/>
              </a:rPr>
              <a:t>www.elmuhalozat.hu</a:t>
            </a:r>
            <a:endParaRPr lang="hu-HU" sz="1200" dirty="0"/>
          </a:p>
        </p:txBody>
      </p:sp>
      <p:pic>
        <p:nvPicPr>
          <p:cNvPr id="7" name="Picture 4" descr="07"/>
          <p:cNvPicPr>
            <a:picLocks noChangeAspect="1" noChangeArrowheads="1"/>
          </p:cNvPicPr>
          <p:nvPr/>
        </p:nvPicPr>
        <p:blipFill>
          <a:blip r:embed="rId4">
            <a:extLst>
              <a:ext uri="{28A0092B-C50C-407E-A947-70E740481C1C}">
                <a14:useLocalDpi xmlns:a14="http://schemas.microsoft.com/office/drawing/2010/main" val="0"/>
              </a:ext>
            </a:extLst>
          </a:blip>
          <a:srcRect l="19960" r="19960"/>
          <a:stretch>
            <a:fillRect/>
          </a:stretch>
        </p:blipFill>
        <p:spPr bwMode="auto">
          <a:xfrm>
            <a:off x="1043608" y="3176972"/>
            <a:ext cx="2592288" cy="284431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33766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Kép helye 1"/>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5583" r="5583"/>
          <a:stretch>
            <a:fillRect/>
          </a:stretch>
        </p:blipFill>
        <p:spPr/>
      </p:pic>
      <p:sp>
        <p:nvSpPr>
          <p:cNvPr id="3" name="Titel 2"/>
          <p:cNvSpPr>
            <a:spLocks noGrp="1"/>
          </p:cNvSpPr>
          <p:nvPr>
            <p:ph type="ctrTitle"/>
          </p:nvPr>
        </p:nvSpPr>
        <p:spPr>
          <a:xfrm>
            <a:off x="4068000" y="1556792"/>
            <a:ext cx="4248416" cy="1798408"/>
          </a:xfrm>
        </p:spPr>
        <p:txBody>
          <a:bodyPr/>
          <a:lstStyle/>
          <a:p>
            <a:r>
              <a:rPr lang="hu-HU" dirty="0"/>
              <a:t>Önkormányzati</a:t>
            </a:r>
            <a:br>
              <a:rPr lang="hu-HU" dirty="0"/>
            </a:br>
            <a:r>
              <a:rPr lang="hu-HU" dirty="0"/>
              <a:t>Együttműködési lehetőségek</a:t>
            </a:r>
            <a:endParaRPr lang="en-GB" dirty="0"/>
          </a:p>
        </p:txBody>
      </p:sp>
    </p:spTree>
    <p:extLst>
      <p:ext uri="{BB962C8B-B14F-4D97-AF65-F5344CB8AC3E}">
        <p14:creationId xmlns:p14="http://schemas.microsoft.com/office/powerpoint/2010/main" val="6586461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66369" y="620688"/>
            <a:ext cx="7416824" cy="360099"/>
          </a:xfrm>
        </p:spPr>
        <p:txBody>
          <a:bodyPr/>
          <a:lstStyle/>
          <a:p>
            <a:r>
              <a:rPr lang="hu-HU" b="1" dirty="0"/>
              <a:t>ELMŰ-ÉMÁSZ</a:t>
            </a:r>
            <a:endParaRPr lang="en-GB" dirty="0"/>
          </a:p>
        </p:txBody>
      </p:sp>
      <p:sp>
        <p:nvSpPr>
          <p:cNvPr id="6" name="Fußzeilenplatzhalter 5"/>
          <p:cNvSpPr>
            <a:spLocks noGrp="1"/>
          </p:cNvSpPr>
          <p:nvPr>
            <p:ph type="ftr" sz="quarter" idx="10"/>
          </p:nvPr>
        </p:nvSpPr>
        <p:spPr>
          <a:xfrm>
            <a:off x="575556" y="6453336"/>
            <a:ext cx="6480000" cy="153888"/>
          </a:xfrm>
        </p:spPr>
        <p:txBody>
          <a:bodyPr/>
          <a:lstStyle/>
          <a:p>
            <a:r>
              <a:rPr lang="hu-HU" dirty="0"/>
              <a:t>ELMŰ Hálózat - ÉMÁSZ Hálózat · · Irmics Péter · 2018. június  19.</a:t>
            </a:r>
            <a:endParaRPr lang="en-GB" dirty="0"/>
          </a:p>
        </p:txBody>
      </p:sp>
      <p:sp>
        <p:nvSpPr>
          <p:cNvPr id="5" name="Foliennummernplatzhalter 4"/>
          <p:cNvSpPr>
            <a:spLocks noGrp="1"/>
          </p:cNvSpPr>
          <p:nvPr>
            <p:ph type="sldNum" sz="quarter" idx="11"/>
          </p:nvPr>
        </p:nvSpPr>
        <p:spPr/>
        <p:txBody>
          <a:bodyPr/>
          <a:lstStyle/>
          <a:p>
            <a:fld id="{F05F51B1-EF07-4A0A-8ED6-43388CBBB34F}" type="slidenum">
              <a:rPr lang="en-GB" smtClean="0">
                <a:solidFill>
                  <a:prstClr val="black"/>
                </a:solidFill>
              </a:rPr>
              <a:pPr/>
              <a:t>3</a:t>
            </a:fld>
            <a:endParaRPr lang="en-GB" dirty="0">
              <a:solidFill>
                <a:prstClr val="black"/>
              </a:solidFill>
            </a:endParaRPr>
          </a:p>
        </p:txBody>
      </p:sp>
      <p:sp>
        <p:nvSpPr>
          <p:cNvPr id="45" name="Rechteck 44"/>
          <p:cNvSpPr>
            <a:spLocks/>
          </p:cNvSpPr>
          <p:nvPr/>
        </p:nvSpPr>
        <p:spPr bwMode="gray">
          <a:xfrm>
            <a:off x="5831604" y="2615049"/>
            <a:ext cx="2772844" cy="927498"/>
          </a:xfrm>
          <a:prstGeom prst="rect">
            <a:avLst/>
          </a:prstGeom>
          <a:solidFill>
            <a:schemeClr val="accent2"/>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ctr" anchorCtr="1"/>
          <a:lstStyle/>
          <a:p>
            <a:r>
              <a:rPr lang="hu-HU" sz="1400" dirty="0">
                <a:solidFill>
                  <a:prstClr val="white"/>
                </a:solidFill>
              </a:rPr>
              <a:t>Energiakereskedő társaságok</a:t>
            </a:r>
          </a:p>
          <a:p>
            <a:r>
              <a:rPr lang="hu-HU" sz="1200" dirty="0">
                <a:solidFill>
                  <a:prstClr val="white"/>
                </a:solidFill>
              </a:rPr>
              <a:t>(ELMŰ-ÉMÁSZ Energia kereskedő Kft.)</a:t>
            </a:r>
            <a:endParaRPr lang="en-GB" sz="1200" dirty="0">
              <a:solidFill>
                <a:prstClr val="white"/>
              </a:solidFill>
            </a:endParaRPr>
          </a:p>
        </p:txBody>
      </p:sp>
      <p:sp>
        <p:nvSpPr>
          <p:cNvPr id="47" name="Rechteck 46"/>
          <p:cNvSpPr>
            <a:spLocks/>
          </p:cNvSpPr>
          <p:nvPr/>
        </p:nvSpPr>
        <p:spPr bwMode="gray">
          <a:xfrm>
            <a:off x="3381950" y="1168825"/>
            <a:ext cx="1728000" cy="864000"/>
          </a:xfrm>
          <a:prstGeom prst="rect">
            <a:avLst/>
          </a:prstGeom>
          <a:solidFill>
            <a:schemeClr val="accent6"/>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pPr algn="ctr"/>
            <a:r>
              <a:rPr lang="hu-HU" sz="1400" b="1" dirty="0">
                <a:solidFill>
                  <a:prstClr val="white"/>
                </a:solidFill>
              </a:rPr>
              <a:t>ELMŰ </a:t>
            </a:r>
            <a:r>
              <a:rPr lang="hu-HU" sz="1400" b="1" dirty="0" err="1">
                <a:solidFill>
                  <a:prstClr val="white"/>
                </a:solidFill>
              </a:rPr>
              <a:t>Nyrt</a:t>
            </a:r>
            <a:r>
              <a:rPr lang="hu-HU" sz="1400" b="1" dirty="0">
                <a:solidFill>
                  <a:prstClr val="white"/>
                </a:solidFill>
              </a:rPr>
              <a:t>.</a:t>
            </a:r>
            <a:br>
              <a:rPr lang="hu-HU" sz="1400" b="1" dirty="0">
                <a:solidFill>
                  <a:prstClr val="white"/>
                </a:solidFill>
              </a:rPr>
            </a:br>
            <a:r>
              <a:rPr lang="hu-HU" sz="1400" b="1" dirty="0">
                <a:solidFill>
                  <a:prstClr val="white"/>
                </a:solidFill>
              </a:rPr>
              <a:t>ÉMÁSZ </a:t>
            </a:r>
            <a:r>
              <a:rPr lang="hu-HU" sz="1400" b="1" dirty="0" err="1">
                <a:solidFill>
                  <a:prstClr val="white"/>
                </a:solidFill>
              </a:rPr>
              <a:t>Nyrt</a:t>
            </a:r>
            <a:r>
              <a:rPr lang="hu-HU" sz="1400" b="1" dirty="0">
                <a:solidFill>
                  <a:prstClr val="white"/>
                </a:solidFill>
              </a:rPr>
              <a:t>.</a:t>
            </a:r>
            <a:endParaRPr lang="en-GB" sz="1400" dirty="0">
              <a:solidFill>
                <a:prstClr val="white"/>
              </a:solidFill>
            </a:endParaRPr>
          </a:p>
        </p:txBody>
      </p:sp>
      <p:sp>
        <p:nvSpPr>
          <p:cNvPr id="48" name="Rechteck 47"/>
          <p:cNvSpPr>
            <a:spLocks/>
          </p:cNvSpPr>
          <p:nvPr/>
        </p:nvSpPr>
        <p:spPr bwMode="gray">
          <a:xfrm>
            <a:off x="3165831" y="2615049"/>
            <a:ext cx="2160239" cy="960106"/>
          </a:xfrm>
          <a:prstGeom prst="rect">
            <a:avLst/>
          </a:prstGeom>
          <a:solidFill>
            <a:srgbClr val="64B42D"/>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pPr algn="ctr"/>
            <a:r>
              <a:rPr lang="hu-HU" sz="1600" b="1" dirty="0">
                <a:solidFill>
                  <a:prstClr val="white"/>
                </a:solidFill>
              </a:rPr>
              <a:t>ELMŰ Hálózati Kft.</a:t>
            </a:r>
            <a:br>
              <a:rPr lang="hu-HU" sz="1600" b="1" dirty="0">
                <a:solidFill>
                  <a:prstClr val="white"/>
                </a:solidFill>
              </a:rPr>
            </a:br>
            <a:r>
              <a:rPr lang="hu-HU" sz="1600" b="1" dirty="0">
                <a:solidFill>
                  <a:prstClr val="white"/>
                </a:solidFill>
              </a:rPr>
              <a:t>ÉMÁSZ Hálózati Kft.</a:t>
            </a:r>
            <a:endParaRPr lang="en-GB" sz="1600" dirty="0">
              <a:solidFill>
                <a:prstClr val="white"/>
              </a:solidFill>
            </a:endParaRPr>
          </a:p>
        </p:txBody>
      </p:sp>
      <p:sp>
        <p:nvSpPr>
          <p:cNvPr id="49" name="Rechteck 48"/>
          <p:cNvSpPr>
            <a:spLocks/>
          </p:cNvSpPr>
          <p:nvPr/>
        </p:nvSpPr>
        <p:spPr bwMode="gray">
          <a:xfrm>
            <a:off x="575555" y="2615049"/>
            <a:ext cx="2196245" cy="960106"/>
          </a:xfrm>
          <a:prstGeom prst="rect">
            <a:avLst/>
          </a:prstGeom>
          <a:solidFill>
            <a:schemeClr val="accent1"/>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r>
              <a:rPr lang="hu-HU" sz="1400" dirty="0" err="1">
                <a:solidFill>
                  <a:prstClr val="white"/>
                </a:solidFill>
              </a:rPr>
              <a:t>Elmű-Émász</a:t>
            </a:r>
            <a:r>
              <a:rPr lang="hu-HU" sz="1400" dirty="0">
                <a:solidFill>
                  <a:prstClr val="white"/>
                </a:solidFill>
              </a:rPr>
              <a:t> Energiaszolgáltató </a:t>
            </a:r>
            <a:r>
              <a:rPr lang="hu-HU" sz="1400" dirty="0" err="1">
                <a:solidFill>
                  <a:prstClr val="white"/>
                </a:solidFill>
              </a:rPr>
              <a:t>Zrt</a:t>
            </a:r>
            <a:r>
              <a:rPr lang="hu-HU" sz="1400" dirty="0">
                <a:solidFill>
                  <a:prstClr val="white"/>
                </a:solidFill>
              </a:rPr>
              <a:t>.</a:t>
            </a:r>
            <a:endParaRPr lang="en-GB" sz="1400" dirty="0">
              <a:solidFill>
                <a:prstClr val="white"/>
              </a:solidFill>
            </a:endParaRPr>
          </a:p>
        </p:txBody>
      </p:sp>
      <p:sp>
        <p:nvSpPr>
          <p:cNvPr id="62" name="Textplatzhalter 57343"/>
          <p:cNvSpPr txBox="1">
            <a:spLocks/>
          </p:cNvSpPr>
          <p:nvPr/>
        </p:nvSpPr>
        <p:spPr>
          <a:xfrm>
            <a:off x="566368" y="3620811"/>
            <a:ext cx="2205432" cy="1284781"/>
          </a:xfrm>
          <a:prstGeom prst="rect">
            <a:avLst/>
          </a:prstGeom>
        </p:spPr>
        <p:txBody>
          <a:bodyPr lIns="0"/>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hu-HU" sz="1400" b="1" dirty="0">
                <a:solidFill>
                  <a:srgbClr val="00AAE1"/>
                </a:solidFill>
              </a:rPr>
              <a:t>Ügyfélszolgálati funkció</a:t>
            </a:r>
            <a:endParaRPr lang="en-GB" sz="1400" b="1" dirty="0">
              <a:solidFill>
                <a:srgbClr val="00AAE1"/>
              </a:solidFill>
            </a:endParaRPr>
          </a:p>
          <a:p>
            <a:pPr>
              <a:spcBef>
                <a:spcPts val="0"/>
              </a:spcBef>
            </a:pPr>
            <a:r>
              <a:rPr lang="hu-HU" sz="1200" dirty="0">
                <a:solidFill>
                  <a:prstClr val="black"/>
                </a:solidFill>
              </a:rPr>
              <a:t>Számlázás</a:t>
            </a:r>
          </a:p>
          <a:p>
            <a:pPr>
              <a:spcBef>
                <a:spcPts val="0"/>
              </a:spcBef>
            </a:pPr>
            <a:r>
              <a:rPr lang="hu-HU" sz="1200" dirty="0">
                <a:solidFill>
                  <a:prstClr val="black"/>
                </a:solidFill>
              </a:rPr>
              <a:t>Ügyfélszolgálati tevékenységek</a:t>
            </a:r>
          </a:p>
          <a:p>
            <a:pPr>
              <a:spcBef>
                <a:spcPts val="0"/>
              </a:spcBef>
            </a:pPr>
            <a:r>
              <a:rPr lang="hu-HU" sz="1200" dirty="0">
                <a:solidFill>
                  <a:prstClr val="black"/>
                </a:solidFill>
              </a:rPr>
              <a:t>Követelésmenedzsment</a:t>
            </a:r>
            <a:endParaRPr lang="en-GB" sz="1200" dirty="0">
              <a:solidFill>
                <a:prstClr val="black"/>
              </a:solidFill>
            </a:endParaRPr>
          </a:p>
        </p:txBody>
      </p:sp>
      <p:sp>
        <p:nvSpPr>
          <p:cNvPr id="63" name="Textplatzhalter 57343"/>
          <p:cNvSpPr txBox="1">
            <a:spLocks/>
          </p:cNvSpPr>
          <p:nvPr/>
        </p:nvSpPr>
        <p:spPr>
          <a:xfrm>
            <a:off x="971600" y="1242206"/>
            <a:ext cx="2232248" cy="1106674"/>
          </a:xfrm>
          <a:prstGeom prst="rect">
            <a:avLst/>
          </a:prstGeom>
        </p:spPr>
        <p:txBody>
          <a:bodyPr lIns="0"/>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hu-HU" sz="1400" b="1" dirty="0">
                <a:solidFill>
                  <a:srgbClr val="00AAE1"/>
                </a:solidFill>
              </a:rPr>
              <a:t>Piaci funkciók</a:t>
            </a:r>
            <a:endParaRPr lang="en-GB" sz="1400" b="1" dirty="0">
              <a:solidFill>
                <a:srgbClr val="00AAE1"/>
              </a:solidFill>
            </a:endParaRPr>
          </a:p>
          <a:p>
            <a:pPr>
              <a:spcBef>
                <a:spcPts val="0"/>
              </a:spcBef>
            </a:pPr>
            <a:r>
              <a:rPr lang="hu-HU" sz="1400" dirty="0">
                <a:solidFill>
                  <a:prstClr val="black"/>
                </a:solidFill>
              </a:rPr>
              <a:t>Értékesítés</a:t>
            </a:r>
          </a:p>
          <a:p>
            <a:pPr lvl="1">
              <a:spcBef>
                <a:spcPts val="0"/>
              </a:spcBef>
            </a:pPr>
            <a:r>
              <a:rPr lang="hu-HU" sz="1400" dirty="0">
                <a:solidFill>
                  <a:prstClr val="black"/>
                </a:solidFill>
              </a:rPr>
              <a:t>Versenypiac</a:t>
            </a:r>
          </a:p>
          <a:p>
            <a:pPr lvl="1">
              <a:spcBef>
                <a:spcPts val="0"/>
              </a:spcBef>
            </a:pPr>
            <a:r>
              <a:rPr lang="hu-HU" sz="1400" dirty="0">
                <a:solidFill>
                  <a:prstClr val="black"/>
                </a:solidFill>
              </a:rPr>
              <a:t>Egyetemes szolgáltatás</a:t>
            </a:r>
          </a:p>
        </p:txBody>
      </p:sp>
      <p:sp>
        <p:nvSpPr>
          <p:cNvPr id="65" name="Textplatzhalter 57343"/>
          <p:cNvSpPr txBox="1">
            <a:spLocks/>
          </p:cNvSpPr>
          <p:nvPr/>
        </p:nvSpPr>
        <p:spPr>
          <a:xfrm>
            <a:off x="5364008" y="994283"/>
            <a:ext cx="2755518" cy="1602520"/>
          </a:xfrm>
          <a:prstGeom prst="rect">
            <a:avLst/>
          </a:prstGeom>
        </p:spPr>
        <p:txBody>
          <a:bodyPr lIns="0"/>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hu-HU" sz="1400" b="1" dirty="0">
                <a:solidFill>
                  <a:srgbClr val="00AAE1"/>
                </a:solidFill>
              </a:rPr>
              <a:t>Támogató funkciók</a:t>
            </a:r>
            <a:endParaRPr lang="en-GB" sz="1400" b="1" dirty="0">
              <a:solidFill>
                <a:srgbClr val="00AAE1"/>
              </a:solidFill>
            </a:endParaRPr>
          </a:p>
          <a:p>
            <a:pPr>
              <a:spcBef>
                <a:spcPts val="0"/>
              </a:spcBef>
            </a:pPr>
            <a:r>
              <a:rPr lang="hu-HU" altLang="hu-HU" sz="1200" dirty="0"/>
              <a:t>HR</a:t>
            </a:r>
          </a:p>
          <a:p>
            <a:pPr>
              <a:spcBef>
                <a:spcPts val="0"/>
              </a:spcBef>
            </a:pPr>
            <a:r>
              <a:rPr lang="hu-HU" altLang="hu-HU" sz="1200" dirty="0"/>
              <a:t>Támogató szolgáltatások </a:t>
            </a:r>
          </a:p>
          <a:p>
            <a:pPr>
              <a:spcBef>
                <a:spcPts val="0"/>
              </a:spcBef>
            </a:pPr>
            <a:r>
              <a:rPr lang="hu-HU" altLang="hu-HU" sz="1200" dirty="0"/>
              <a:t>Pénzügy, számvitel, adó</a:t>
            </a:r>
          </a:p>
          <a:p>
            <a:pPr>
              <a:spcBef>
                <a:spcPts val="0"/>
              </a:spcBef>
            </a:pPr>
            <a:r>
              <a:rPr lang="hu-HU" altLang="hu-HU" sz="1200" dirty="0"/>
              <a:t>Beszerzés és anyaggazdálkodás</a:t>
            </a:r>
          </a:p>
          <a:p>
            <a:pPr>
              <a:spcBef>
                <a:spcPts val="0"/>
              </a:spcBef>
            </a:pPr>
            <a:r>
              <a:rPr lang="hu-HU" altLang="hu-HU" sz="1200" dirty="0"/>
              <a:t>Gépjármű</a:t>
            </a:r>
          </a:p>
          <a:p>
            <a:pPr>
              <a:spcBef>
                <a:spcPts val="0"/>
              </a:spcBef>
            </a:pPr>
            <a:r>
              <a:rPr lang="hu-HU" altLang="hu-HU" sz="1200" dirty="0"/>
              <a:t>Informatika</a:t>
            </a:r>
          </a:p>
          <a:p>
            <a:pPr>
              <a:spcBef>
                <a:spcPts val="0"/>
              </a:spcBef>
            </a:pPr>
            <a:r>
              <a:rPr lang="hu-HU" altLang="hu-HU" sz="1200" dirty="0" err="1"/>
              <a:t>stb</a:t>
            </a:r>
            <a:endParaRPr lang="hu-HU" altLang="hu-HU" sz="1200" dirty="0"/>
          </a:p>
        </p:txBody>
      </p:sp>
      <p:sp>
        <p:nvSpPr>
          <p:cNvPr id="68" name="Textplatzhalter 57343"/>
          <p:cNvSpPr txBox="1">
            <a:spLocks/>
          </p:cNvSpPr>
          <p:nvPr/>
        </p:nvSpPr>
        <p:spPr bwMode="gray">
          <a:xfrm>
            <a:off x="5948981" y="3610750"/>
            <a:ext cx="2384182" cy="1768568"/>
          </a:xfrm>
          <a:prstGeom prst="rect">
            <a:avLst/>
          </a:prstGeom>
        </p:spPr>
        <p:txBody>
          <a:bodyPr lIns="0"/>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hu-HU" sz="1400" b="1" dirty="0">
                <a:solidFill>
                  <a:srgbClr val="00AAE1"/>
                </a:solidFill>
              </a:rPr>
              <a:t>Kereskedelmi funkció</a:t>
            </a:r>
            <a:endParaRPr lang="en-GB" sz="1400" b="1" dirty="0">
              <a:solidFill>
                <a:srgbClr val="00AAE1"/>
              </a:solidFill>
            </a:endParaRPr>
          </a:p>
          <a:p>
            <a:pPr>
              <a:spcBef>
                <a:spcPts val="0"/>
              </a:spcBef>
            </a:pPr>
            <a:r>
              <a:rPr lang="hu-HU" sz="1400" dirty="0">
                <a:solidFill>
                  <a:prstClr val="black"/>
                </a:solidFill>
              </a:rPr>
              <a:t>Értékesítés</a:t>
            </a:r>
          </a:p>
          <a:p>
            <a:pPr lvl="1">
              <a:spcBef>
                <a:spcPts val="0"/>
              </a:spcBef>
              <a:buFont typeface="Arial" panose="020B0604020202020204" pitchFamily="34" charset="0"/>
              <a:buChar char="•"/>
            </a:pPr>
            <a:r>
              <a:rPr lang="hu-HU" sz="1400" dirty="0">
                <a:solidFill>
                  <a:prstClr val="black"/>
                </a:solidFill>
              </a:rPr>
              <a:t>Versenypiac</a:t>
            </a:r>
            <a:endParaRPr lang="en-GB" sz="1400" dirty="0">
              <a:solidFill>
                <a:srgbClr val="3C3732"/>
              </a:solidFill>
            </a:endParaRPr>
          </a:p>
        </p:txBody>
      </p:sp>
      <p:sp>
        <p:nvSpPr>
          <p:cNvPr id="54" name="Textplatzhalter 57343"/>
          <p:cNvSpPr txBox="1">
            <a:spLocks/>
          </p:cNvSpPr>
          <p:nvPr/>
        </p:nvSpPr>
        <p:spPr bwMode="gray">
          <a:xfrm>
            <a:off x="3104708" y="3605731"/>
            <a:ext cx="2832396" cy="3252269"/>
          </a:xfrm>
          <a:prstGeom prst="rect">
            <a:avLst/>
          </a:prstGeom>
        </p:spPr>
        <p:txBody>
          <a:bodyPr lIns="0"/>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hu-HU" sz="1400" b="1" dirty="0">
                <a:solidFill>
                  <a:srgbClr val="00AAE1"/>
                </a:solidFill>
              </a:rPr>
              <a:t>Hálózatos funkció</a:t>
            </a:r>
            <a:endParaRPr lang="en-GB" sz="1400" b="1" dirty="0">
              <a:solidFill>
                <a:srgbClr val="00AAE1"/>
              </a:solidFill>
            </a:endParaRPr>
          </a:p>
          <a:p>
            <a:pPr>
              <a:spcBef>
                <a:spcPts val="0"/>
              </a:spcBef>
            </a:pPr>
            <a:r>
              <a:rPr lang="hu-HU" sz="1200" b="1" dirty="0">
                <a:solidFill>
                  <a:prstClr val="black"/>
                </a:solidFill>
              </a:rPr>
              <a:t>Hálózat fejlesztési stratégia</a:t>
            </a:r>
          </a:p>
          <a:p>
            <a:pPr>
              <a:spcBef>
                <a:spcPts val="0"/>
              </a:spcBef>
            </a:pPr>
            <a:r>
              <a:rPr lang="hu-HU" sz="1200" b="1" dirty="0">
                <a:solidFill>
                  <a:prstClr val="black"/>
                </a:solidFill>
              </a:rPr>
              <a:t>Távlati tervezés</a:t>
            </a:r>
          </a:p>
          <a:p>
            <a:pPr>
              <a:spcBef>
                <a:spcPts val="0"/>
              </a:spcBef>
            </a:pPr>
            <a:r>
              <a:rPr lang="hu-HU" sz="1200" b="1" dirty="0">
                <a:solidFill>
                  <a:prstClr val="black"/>
                </a:solidFill>
              </a:rPr>
              <a:t>Hálózat állapotának fenntartása</a:t>
            </a:r>
          </a:p>
          <a:p>
            <a:pPr marL="179388" lvl="1" indent="-179388">
              <a:spcBef>
                <a:spcPts val="0"/>
              </a:spcBef>
              <a:buFont typeface="Arial" pitchFamily="34" charset="0"/>
              <a:buChar char="•"/>
            </a:pPr>
            <a:r>
              <a:rPr lang="hu-HU" altLang="hu-HU" sz="1200" b="1" dirty="0"/>
              <a:t>Hálózati folyamatok kialakítása/fejlesztése</a:t>
            </a:r>
          </a:p>
          <a:p>
            <a:pPr marL="179388" lvl="1" indent="-179388">
              <a:spcBef>
                <a:spcPts val="0"/>
              </a:spcBef>
              <a:buFont typeface="Arial" pitchFamily="34" charset="0"/>
              <a:buChar char="•"/>
            </a:pPr>
            <a:r>
              <a:rPr lang="hu-HU" altLang="hu-HU" sz="1200" b="1" dirty="0"/>
              <a:t>Új fogyasztói csatlakozások</a:t>
            </a:r>
          </a:p>
          <a:p>
            <a:pPr marL="179388" lvl="1" indent="-179388">
              <a:spcBef>
                <a:spcPts val="0"/>
              </a:spcBef>
              <a:buFont typeface="Arial" pitchFamily="34" charset="0"/>
              <a:buChar char="•"/>
            </a:pPr>
            <a:r>
              <a:rPr lang="hu-HU" altLang="hu-HU" sz="1200" b="1" dirty="0"/>
              <a:t>Elszámolás</a:t>
            </a:r>
          </a:p>
          <a:p>
            <a:pPr marL="179388" lvl="1" indent="-179388">
              <a:spcBef>
                <a:spcPts val="0"/>
              </a:spcBef>
              <a:buFont typeface="Arial" pitchFamily="34" charset="0"/>
              <a:buChar char="•"/>
            </a:pPr>
            <a:r>
              <a:rPr lang="hu-HU" altLang="hu-HU" sz="1200" b="1" dirty="0"/>
              <a:t>Bonyolítás és kivitelezés:</a:t>
            </a:r>
          </a:p>
          <a:p>
            <a:pPr lvl="2">
              <a:lnSpc>
                <a:spcPct val="70000"/>
              </a:lnSpc>
              <a:spcBef>
                <a:spcPct val="50000"/>
              </a:spcBef>
              <a:buFontTx/>
              <a:buChar char="•"/>
              <a:defRPr/>
            </a:pPr>
            <a:r>
              <a:rPr lang="hu-HU" altLang="hu-HU" sz="1200" b="1" dirty="0"/>
              <a:t>Karbantartás</a:t>
            </a:r>
          </a:p>
          <a:p>
            <a:pPr lvl="2">
              <a:lnSpc>
                <a:spcPct val="70000"/>
              </a:lnSpc>
              <a:spcBef>
                <a:spcPct val="50000"/>
              </a:spcBef>
              <a:buFontTx/>
              <a:buChar char="•"/>
              <a:defRPr/>
            </a:pPr>
            <a:r>
              <a:rPr lang="hu-HU" altLang="hu-HU" sz="1200" b="1" dirty="0"/>
              <a:t>Üzemtartás</a:t>
            </a:r>
          </a:p>
          <a:p>
            <a:pPr lvl="2">
              <a:lnSpc>
                <a:spcPct val="70000"/>
              </a:lnSpc>
              <a:spcBef>
                <a:spcPct val="50000"/>
              </a:spcBef>
              <a:buFontTx/>
              <a:buChar char="•"/>
              <a:defRPr/>
            </a:pPr>
            <a:r>
              <a:rPr lang="hu-HU" altLang="hu-HU" sz="1200" b="1" dirty="0"/>
              <a:t>Üzemzavar-elhárítás</a:t>
            </a:r>
          </a:p>
          <a:p>
            <a:pPr lvl="2">
              <a:lnSpc>
                <a:spcPct val="70000"/>
              </a:lnSpc>
              <a:spcBef>
                <a:spcPct val="50000"/>
              </a:spcBef>
              <a:buFontTx/>
              <a:buChar char="•"/>
              <a:defRPr/>
            </a:pPr>
            <a:r>
              <a:rPr lang="hu-HU" altLang="hu-HU" sz="1200" b="1" dirty="0"/>
              <a:t>Mérőhelyi munkák</a:t>
            </a:r>
          </a:p>
          <a:p>
            <a:pPr lvl="2">
              <a:lnSpc>
                <a:spcPct val="70000"/>
              </a:lnSpc>
              <a:spcBef>
                <a:spcPct val="50000"/>
              </a:spcBef>
              <a:buFontTx/>
              <a:buChar char="•"/>
              <a:defRPr/>
            </a:pPr>
            <a:r>
              <a:rPr lang="hu-HU" altLang="hu-HU" sz="1200" b="1" dirty="0"/>
              <a:t>Stb.</a:t>
            </a:r>
            <a:endParaRPr lang="hu-HU" sz="1200" b="1" dirty="0">
              <a:solidFill>
                <a:prstClr val="black"/>
              </a:solidFill>
            </a:endParaRPr>
          </a:p>
          <a:p>
            <a:pPr>
              <a:spcBef>
                <a:spcPts val="0"/>
              </a:spcBef>
            </a:pPr>
            <a:endParaRPr lang="hu-HU" sz="1200" dirty="0">
              <a:solidFill>
                <a:prstClr val="black"/>
              </a:solidFill>
            </a:endParaRPr>
          </a:p>
          <a:p>
            <a:pPr marL="0" indent="0">
              <a:spcBef>
                <a:spcPts val="0"/>
              </a:spcBef>
              <a:buFont typeface="Arial" pitchFamily="34" charset="0"/>
              <a:buNone/>
            </a:pPr>
            <a:endParaRPr lang="en-GB" sz="1400" dirty="0">
              <a:solidFill>
                <a:srgbClr val="3C3732"/>
              </a:solidFill>
            </a:endParaRPr>
          </a:p>
        </p:txBody>
      </p:sp>
      <p:cxnSp>
        <p:nvCxnSpPr>
          <p:cNvPr id="7" name="Egyenes összekötő nyíllal 6"/>
          <p:cNvCxnSpPr>
            <a:endCxn id="47" idx="2"/>
          </p:cNvCxnSpPr>
          <p:nvPr/>
        </p:nvCxnSpPr>
        <p:spPr>
          <a:xfrm flipV="1">
            <a:off x="4245950" y="2032825"/>
            <a:ext cx="0" cy="563978"/>
          </a:xfrm>
          <a:prstGeom prst="straightConnector1">
            <a:avLst/>
          </a:prstGeom>
          <a:ln>
            <a:solidFill>
              <a:srgbClr val="333333"/>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Egyenes összekötő nyíllal 11"/>
          <p:cNvCxnSpPr>
            <a:stCxn id="48" idx="3"/>
          </p:cNvCxnSpPr>
          <p:nvPr/>
        </p:nvCxnSpPr>
        <p:spPr>
          <a:xfrm>
            <a:off x="5326070" y="3095102"/>
            <a:ext cx="457200" cy="0"/>
          </a:xfrm>
          <a:prstGeom prst="straightConnector1">
            <a:avLst/>
          </a:prstGeom>
          <a:ln>
            <a:solidFill>
              <a:srgbClr val="333333"/>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5" name="Egyenes összekötő nyíllal 14"/>
          <p:cNvCxnSpPr>
            <a:stCxn id="48" idx="1"/>
          </p:cNvCxnSpPr>
          <p:nvPr/>
        </p:nvCxnSpPr>
        <p:spPr>
          <a:xfrm flipH="1">
            <a:off x="2771800" y="3095102"/>
            <a:ext cx="394031" cy="0"/>
          </a:xfrm>
          <a:prstGeom prst="straightConnector1">
            <a:avLst/>
          </a:prstGeom>
          <a:ln>
            <a:solidFill>
              <a:srgbClr val="333333"/>
            </a:solidFill>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0000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10"/>
          <p:cNvSpPr>
            <a:spLocks noGrp="1"/>
          </p:cNvSpPr>
          <p:nvPr>
            <p:ph type="title"/>
          </p:nvPr>
        </p:nvSpPr>
        <p:spPr>
          <a:xfrm>
            <a:off x="583143" y="836595"/>
            <a:ext cx="7416824" cy="360099"/>
          </a:xfrm>
        </p:spPr>
        <p:txBody>
          <a:bodyPr/>
          <a:lstStyle/>
          <a:p>
            <a:r>
              <a:rPr lang="hu-HU" b="1" dirty="0"/>
              <a:t>Hálózati Kft. felelősségi körei</a:t>
            </a:r>
            <a:endParaRPr lang="en-GB" dirty="0"/>
          </a:p>
        </p:txBody>
      </p:sp>
      <p:sp>
        <p:nvSpPr>
          <p:cNvPr id="2" name="Fußzeilenplatzhalter 1"/>
          <p:cNvSpPr>
            <a:spLocks noGrp="1"/>
          </p:cNvSpPr>
          <p:nvPr>
            <p:ph type="ftr" sz="quarter" idx="10"/>
          </p:nvPr>
        </p:nvSpPr>
        <p:spPr/>
        <p:txBody>
          <a:bodyPr/>
          <a:lstStyle/>
          <a:p>
            <a:r>
              <a:rPr lang="hu-HU" dirty="0"/>
              <a:t>ELMŰ Hálózat - ÉMÁSZ Hálózat · Irmics Péter · 2018. június  19.</a:t>
            </a:r>
            <a:endParaRPr lang="en-GB" dirty="0"/>
          </a:p>
        </p:txBody>
      </p:sp>
      <p:sp>
        <p:nvSpPr>
          <p:cNvPr id="16" name="Foliennummernplatzhalter 15"/>
          <p:cNvSpPr>
            <a:spLocks noGrp="1"/>
          </p:cNvSpPr>
          <p:nvPr>
            <p:ph type="sldNum" sz="quarter" idx="11"/>
          </p:nvPr>
        </p:nvSpPr>
        <p:spPr/>
        <p:txBody>
          <a:bodyPr/>
          <a:lstStyle/>
          <a:p>
            <a:fld id="{F05F51B1-EF07-4A0A-8ED6-43388CBBB34F}" type="slidenum">
              <a:rPr lang="en-GB" smtClean="0">
                <a:solidFill>
                  <a:prstClr val="black"/>
                </a:solidFill>
              </a:rPr>
              <a:pPr/>
              <a:t>4</a:t>
            </a:fld>
            <a:endParaRPr lang="en-GB" dirty="0">
              <a:solidFill>
                <a:prstClr val="black"/>
              </a:solidFill>
            </a:endParaRPr>
          </a:p>
        </p:txBody>
      </p:sp>
      <p:sp>
        <p:nvSpPr>
          <p:cNvPr id="15" name="Bildplatzhalter 14"/>
          <p:cNvSpPr>
            <a:spLocks noGrp="1"/>
          </p:cNvSpPr>
          <p:nvPr>
            <p:ph type="pic" sz="quarter" idx="12"/>
          </p:nvPr>
        </p:nvSpPr>
        <p:spPr/>
      </p:sp>
      <p:sp>
        <p:nvSpPr>
          <p:cNvPr id="7" name="Inhaltsplatzhalter 6"/>
          <p:cNvSpPr>
            <a:spLocks noGrp="1"/>
          </p:cNvSpPr>
          <p:nvPr>
            <p:ph idx="13"/>
          </p:nvPr>
        </p:nvSpPr>
        <p:spPr/>
        <p:txBody>
          <a:bodyPr/>
          <a:lstStyle/>
          <a:p>
            <a:pPr lvl="0"/>
            <a:r>
              <a:rPr lang="hu-HU" dirty="0"/>
              <a:t>Hálózati elemek</a:t>
            </a:r>
            <a:endParaRPr lang="en-GB" dirty="0"/>
          </a:p>
        </p:txBody>
      </p:sp>
      <p:sp>
        <p:nvSpPr>
          <p:cNvPr id="11" name="Rechteck 10"/>
          <p:cNvSpPr>
            <a:spLocks/>
          </p:cNvSpPr>
          <p:nvPr/>
        </p:nvSpPr>
        <p:spPr bwMode="gray">
          <a:xfrm>
            <a:off x="4716016" y="4149080"/>
            <a:ext cx="2952008" cy="1728000"/>
          </a:xfrm>
          <a:prstGeom prst="rect">
            <a:avLst/>
          </a:prstGeom>
          <a:solidFill>
            <a:srgbClr val="64B42D"/>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pPr algn="ctr"/>
            <a:endParaRPr lang="hu-HU" sz="2800" b="1" dirty="0">
              <a:solidFill>
                <a:prstClr val="white"/>
              </a:solidFill>
            </a:endParaRPr>
          </a:p>
          <a:p>
            <a:pPr algn="ctr"/>
            <a:r>
              <a:rPr lang="hu-HU" sz="2800" b="1" dirty="0">
                <a:solidFill>
                  <a:prstClr val="white"/>
                </a:solidFill>
              </a:rPr>
              <a:t>Szolgáltatás</a:t>
            </a:r>
            <a:endParaRPr lang="en-GB" sz="2800" dirty="0">
              <a:solidFill>
                <a:prstClr val="white"/>
              </a:solidFill>
            </a:endParaRPr>
          </a:p>
        </p:txBody>
      </p:sp>
      <p:sp>
        <p:nvSpPr>
          <p:cNvPr id="10" name="Textplatzhalter 8"/>
          <p:cNvSpPr>
            <a:spLocks noGrp="1"/>
          </p:cNvSpPr>
          <p:nvPr>
            <p:ph type="body" sz="quarter" idx="15"/>
          </p:nvPr>
        </p:nvSpPr>
        <p:spPr>
          <a:xfrm>
            <a:off x="4427539" y="1670400"/>
            <a:ext cx="3565525" cy="4674838"/>
          </a:xfrm>
        </p:spPr>
        <p:txBody>
          <a:bodyPr/>
          <a:lstStyle/>
          <a:p>
            <a:pPr marL="285750" lvl="3" indent="-285750">
              <a:buFont typeface="Arial" panose="020B0604020202020204" pitchFamily="34" charset="0"/>
              <a:buChar char="•"/>
            </a:pPr>
            <a:r>
              <a:rPr lang="hu-HU" b="0" dirty="0">
                <a:solidFill>
                  <a:prstClr val="black"/>
                </a:solidFill>
              </a:rPr>
              <a:t>Üzemeltetés, karbantartás</a:t>
            </a:r>
          </a:p>
          <a:p>
            <a:pPr marL="285750" lvl="3" indent="-285750">
              <a:buFont typeface="Arial" panose="020B0604020202020204" pitchFamily="34" charset="0"/>
              <a:buChar char="•"/>
            </a:pPr>
            <a:r>
              <a:rPr lang="hu-HU" b="0" dirty="0">
                <a:solidFill>
                  <a:prstClr val="black"/>
                </a:solidFill>
              </a:rPr>
              <a:t>Fejlesztés, beruházás</a:t>
            </a:r>
          </a:p>
          <a:p>
            <a:pPr marL="285750" lvl="3" indent="-285750">
              <a:buFont typeface="Arial" panose="020B0604020202020204" pitchFamily="34" charset="0"/>
              <a:buChar char="•"/>
            </a:pPr>
            <a:r>
              <a:rPr lang="hu-HU" b="0" dirty="0">
                <a:solidFill>
                  <a:prstClr val="black"/>
                </a:solidFill>
              </a:rPr>
              <a:t>Energiaszolgáltatás</a:t>
            </a:r>
          </a:p>
          <a:p>
            <a:pPr marL="285750" lvl="3" indent="-285750">
              <a:buFont typeface="Arial" panose="020B0604020202020204" pitchFamily="34" charset="0"/>
              <a:buChar char="•"/>
            </a:pPr>
            <a:r>
              <a:rPr lang="hu-HU" b="0" dirty="0">
                <a:solidFill>
                  <a:prstClr val="black"/>
                </a:solidFill>
              </a:rPr>
              <a:t>Mérés, számlázás</a:t>
            </a:r>
          </a:p>
          <a:p>
            <a:pPr marL="285750" lvl="3" indent="-285750">
              <a:buFont typeface="Arial" panose="020B0604020202020204" pitchFamily="34" charset="0"/>
              <a:buChar char="•"/>
            </a:pPr>
            <a:r>
              <a:rPr lang="hu-HU" b="0" dirty="0">
                <a:solidFill>
                  <a:prstClr val="black"/>
                </a:solidFill>
              </a:rPr>
              <a:t>Ügyfélszolgálat</a:t>
            </a:r>
          </a:p>
          <a:p>
            <a:pPr marL="285750" lvl="3" indent="-285750">
              <a:buFont typeface="Arial" panose="020B0604020202020204" pitchFamily="34" charset="0"/>
              <a:buChar char="•"/>
            </a:pPr>
            <a:r>
              <a:rPr lang="hu-HU" b="0" dirty="0">
                <a:solidFill>
                  <a:prstClr val="black"/>
                </a:solidFill>
              </a:rPr>
              <a:t>Erőművek (kiserőmű, HMKE)</a:t>
            </a:r>
            <a:br>
              <a:rPr lang="en-GB" dirty="0">
                <a:solidFill>
                  <a:prstClr val="black"/>
                </a:solidFill>
              </a:rPr>
            </a:br>
            <a:endParaRPr lang="en-GB" sz="2000" dirty="0"/>
          </a:p>
        </p:txBody>
      </p:sp>
      <p:pic>
        <p:nvPicPr>
          <p:cNvPr id="14" name="Picture 14"/>
          <p:cNvPicPr>
            <a:picLocks noChangeAspect="1" noChangeArrowheads="1"/>
          </p:cNvPicPr>
          <p:nvPr/>
        </p:nvPicPr>
        <p:blipFill rotWithShape="1">
          <a:blip r:embed="rId2">
            <a:extLst>
              <a:ext uri="{28A0092B-C50C-407E-A947-70E740481C1C}">
                <a14:useLocalDpi xmlns:a14="http://schemas.microsoft.com/office/drawing/2010/main" val="0"/>
              </a:ext>
            </a:extLst>
          </a:blip>
          <a:srcRect l="-116048" t="46540"/>
          <a:stretch/>
        </p:blipFill>
        <p:spPr bwMode="auto">
          <a:xfrm>
            <a:off x="514935" y="1700808"/>
            <a:ext cx="3635197" cy="4419796"/>
          </a:xfrm>
          <a:prstGeom prst="rect">
            <a:avLst/>
          </a:prstGeom>
          <a:noFill/>
          <a:ln>
            <a:noFill/>
          </a:ln>
          <a:extLst>
            <a:ext uri="{909E8E84-426E-40DD-AFC4-6F175D3DCCD1}">
              <a14:hiddenFill xmlns:a14="http://schemas.microsoft.com/office/drawing/2010/main">
                <a:solidFill>
                  <a:srgbClr val="FFCC99"/>
                </a:solidFill>
              </a14:hiddenFill>
            </a:ext>
            <a:ext uri="{91240B29-F687-4F45-9708-019B960494DF}">
              <a14:hiddenLine xmlns:a14="http://schemas.microsoft.com/office/drawing/2010/main" w="9525" algn="ctr">
                <a:solidFill>
                  <a:srgbClr val="DDDDDD"/>
                </a:solidFill>
                <a:miter lim="800000"/>
                <a:headEnd/>
                <a:tailEnd/>
              </a14:hiddenLine>
            </a:ext>
          </a:extLst>
        </p:spPr>
      </p:pic>
      <p:pic>
        <p:nvPicPr>
          <p:cNvPr id="17" name="Picture 14"/>
          <p:cNvPicPr>
            <a:picLocks noChangeAspect="1" noChangeArrowheads="1"/>
          </p:cNvPicPr>
          <p:nvPr/>
        </p:nvPicPr>
        <p:blipFill rotWithShape="1">
          <a:blip r:embed="rId2">
            <a:extLst>
              <a:ext uri="{28A0092B-C50C-407E-A947-70E740481C1C}">
                <a14:useLocalDpi xmlns:a14="http://schemas.microsoft.com/office/drawing/2010/main" val="0"/>
              </a:ext>
            </a:extLst>
          </a:blip>
          <a:srcRect r="1149" b="53336"/>
          <a:stretch/>
        </p:blipFill>
        <p:spPr bwMode="auto">
          <a:xfrm>
            <a:off x="539551" y="1667235"/>
            <a:ext cx="1921691" cy="4453369"/>
          </a:xfrm>
          <a:prstGeom prst="rect">
            <a:avLst/>
          </a:prstGeom>
          <a:noFill/>
          <a:ln>
            <a:noFill/>
          </a:ln>
          <a:effectLst/>
          <a:extLst>
            <a:ext uri="{909E8E84-426E-40DD-AFC4-6F175D3DCCD1}">
              <a14:hiddenFill xmlns:a14="http://schemas.microsoft.com/office/drawing/2010/main">
                <a:solidFill>
                  <a:srgbClr val="FFCC99"/>
                </a:solidFill>
              </a14:hiddenFill>
            </a:ext>
            <a:ext uri="{91240B29-F687-4F45-9708-019B960494DF}">
              <a14:hiddenLine xmlns:a14="http://schemas.microsoft.com/office/drawing/2010/main" w="9525" algn="ctr">
                <a:solidFill>
                  <a:srgbClr val="DDDDDD"/>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8498532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bwMode="gray">
      <p:bgPr>
        <a:solidFill>
          <a:srgbClr val="64B42D"/>
        </a:solidFill>
        <a:effectLst/>
      </p:bgPr>
    </p:bg>
    <p:spTree>
      <p:nvGrpSpPr>
        <p:cNvPr id="1" name=""/>
        <p:cNvGrpSpPr/>
        <p:nvPr/>
      </p:nvGrpSpPr>
      <p:grpSpPr>
        <a:xfrm>
          <a:off x="0" y="0"/>
          <a:ext cx="0" cy="0"/>
          <a:chOff x="0" y="0"/>
          <a:chExt cx="0" cy="0"/>
        </a:xfrm>
      </p:grpSpPr>
      <p:grpSp>
        <p:nvGrpSpPr>
          <p:cNvPr id="19" name="Gruppieren 18"/>
          <p:cNvGrpSpPr/>
          <p:nvPr/>
        </p:nvGrpSpPr>
        <p:grpSpPr>
          <a:xfrm>
            <a:off x="-180528" y="2058184"/>
            <a:ext cx="2891600" cy="3579862"/>
            <a:chOff x="0" y="343251"/>
            <a:chExt cx="2891600" cy="3579862"/>
          </a:xfrm>
          <a:solidFill>
            <a:schemeClr val="accent4"/>
          </a:solidFill>
        </p:grpSpPr>
        <p:sp>
          <p:nvSpPr>
            <p:cNvPr id="20" name="Freeform 21"/>
            <p:cNvSpPr>
              <a:spLocks/>
            </p:cNvSpPr>
            <p:nvPr/>
          </p:nvSpPr>
          <p:spPr bwMode="auto">
            <a:xfrm>
              <a:off x="1009294" y="3134150"/>
              <a:ext cx="260464" cy="788963"/>
            </a:xfrm>
            <a:custGeom>
              <a:avLst/>
              <a:gdLst>
                <a:gd name="T0" fmla="*/ 13 w 73"/>
                <a:gd name="T1" fmla="*/ 5 h 220"/>
                <a:gd name="T2" fmla="*/ 0 w 73"/>
                <a:gd name="T3" fmla="*/ 218 h 220"/>
                <a:gd name="T4" fmla="*/ 14 w 73"/>
                <a:gd name="T5" fmla="*/ 218 h 220"/>
                <a:gd name="T6" fmla="*/ 37 w 73"/>
                <a:gd name="T7" fmla="*/ 220 h 220"/>
                <a:gd name="T8" fmla="*/ 49 w 73"/>
                <a:gd name="T9" fmla="*/ 0 h 220"/>
                <a:gd name="T10" fmla="*/ 14 w 73"/>
                <a:gd name="T11" fmla="*/ 5 h 220"/>
                <a:gd name="T12" fmla="*/ 13 w 73"/>
                <a:gd name="T13" fmla="*/ 5 h 220"/>
              </a:gdLst>
              <a:ahLst/>
              <a:cxnLst>
                <a:cxn ang="0">
                  <a:pos x="T0" y="T1"/>
                </a:cxn>
                <a:cxn ang="0">
                  <a:pos x="T2" y="T3"/>
                </a:cxn>
                <a:cxn ang="0">
                  <a:pos x="T4" y="T5"/>
                </a:cxn>
                <a:cxn ang="0">
                  <a:pos x="T6" y="T7"/>
                </a:cxn>
                <a:cxn ang="0">
                  <a:pos x="T8" y="T9"/>
                </a:cxn>
                <a:cxn ang="0">
                  <a:pos x="T10" y="T11"/>
                </a:cxn>
                <a:cxn ang="0">
                  <a:pos x="T12" y="T13"/>
                </a:cxn>
              </a:cxnLst>
              <a:rect l="0" t="0" r="r" b="b"/>
              <a:pathLst>
                <a:path w="73" h="220">
                  <a:moveTo>
                    <a:pt x="13" y="5"/>
                  </a:moveTo>
                  <a:cubicBezTo>
                    <a:pt x="39" y="102"/>
                    <a:pt x="11" y="190"/>
                    <a:pt x="0" y="218"/>
                  </a:cubicBezTo>
                  <a:cubicBezTo>
                    <a:pt x="4" y="218"/>
                    <a:pt x="9" y="218"/>
                    <a:pt x="14" y="218"/>
                  </a:cubicBezTo>
                  <a:cubicBezTo>
                    <a:pt x="22" y="218"/>
                    <a:pt x="30" y="219"/>
                    <a:pt x="37" y="220"/>
                  </a:cubicBezTo>
                  <a:cubicBezTo>
                    <a:pt x="51" y="181"/>
                    <a:pt x="73" y="95"/>
                    <a:pt x="49" y="0"/>
                  </a:cubicBezTo>
                  <a:cubicBezTo>
                    <a:pt x="37" y="3"/>
                    <a:pt x="26" y="5"/>
                    <a:pt x="14" y="5"/>
                  </a:cubicBezTo>
                  <a:cubicBezTo>
                    <a:pt x="13" y="5"/>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prstClr val="black"/>
                </a:solidFill>
              </a:endParaRPr>
            </a:p>
          </p:txBody>
        </p:sp>
        <p:sp>
          <p:nvSpPr>
            <p:cNvPr id="23" name="Freeform 22"/>
            <p:cNvSpPr>
              <a:spLocks/>
            </p:cNvSpPr>
            <p:nvPr/>
          </p:nvSpPr>
          <p:spPr bwMode="auto">
            <a:xfrm>
              <a:off x="645856" y="343251"/>
              <a:ext cx="689018" cy="1879276"/>
            </a:xfrm>
            <a:custGeom>
              <a:avLst/>
              <a:gdLst>
                <a:gd name="T0" fmla="*/ 67 w 192"/>
                <a:gd name="T1" fmla="*/ 508 h 524"/>
                <a:gd name="T2" fmla="*/ 35 w 192"/>
                <a:gd name="T3" fmla="*/ 403 h 524"/>
                <a:gd name="T4" fmla="*/ 103 w 192"/>
                <a:gd name="T5" fmla="*/ 143 h 524"/>
                <a:gd name="T6" fmla="*/ 105 w 192"/>
                <a:gd name="T7" fmla="*/ 139 h 524"/>
                <a:gd name="T8" fmla="*/ 140 w 192"/>
                <a:gd name="T9" fmla="*/ 65 h 524"/>
                <a:gd name="T10" fmla="*/ 140 w 192"/>
                <a:gd name="T11" fmla="*/ 72 h 524"/>
                <a:gd name="T12" fmla="*/ 144 w 192"/>
                <a:gd name="T13" fmla="*/ 126 h 524"/>
                <a:gd name="T14" fmla="*/ 152 w 192"/>
                <a:gd name="T15" fmla="*/ 446 h 524"/>
                <a:gd name="T16" fmla="*/ 144 w 192"/>
                <a:gd name="T17" fmla="*/ 503 h 524"/>
                <a:gd name="T18" fmla="*/ 177 w 192"/>
                <a:gd name="T19" fmla="*/ 515 h 524"/>
                <a:gd name="T20" fmla="*/ 188 w 192"/>
                <a:gd name="T21" fmla="*/ 448 h 524"/>
                <a:gd name="T22" fmla="*/ 180 w 192"/>
                <a:gd name="T23" fmla="*/ 122 h 524"/>
                <a:gd name="T24" fmla="*/ 176 w 192"/>
                <a:gd name="T25" fmla="*/ 70 h 524"/>
                <a:gd name="T26" fmla="*/ 154 w 192"/>
                <a:gd name="T27" fmla="*/ 6 h 524"/>
                <a:gd name="T28" fmla="*/ 110 w 192"/>
                <a:gd name="T29" fmla="*/ 45 h 524"/>
                <a:gd name="T30" fmla="*/ 73 w 192"/>
                <a:gd name="T31" fmla="*/ 124 h 524"/>
                <a:gd name="T32" fmla="*/ 71 w 192"/>
                <a:gd name="T33" fmla="*/ 128 h 524"/>
                <a:gd name="T34" fmla="*/ 0 w 192"/>
                <a:gd name="T35" fmla="*/ 403 h 524"/>
                <a:gd name="T36" fmla="*/ 36 w 192"/>
                <a:gd name="T37" fmla="*/ 524 h 524"/>
                <a:gd name="T38" fmla="*/ 67 w 192"/>
                <a:gd name="T39" fmla="*/ 50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2" h="524">
                  <a:moveTo>
                    <a:pt x="67" y="508"/>
                  </a:moveTo>
                  <a:cubicBezTo>
                    <a:pt x="54" y="486"/>
                    <a:pt x="35" y="448"/>
                    <a:pt x="35" y="403"/>
                  </a:cubicBezTo>
                  <a:cubicBezTo>
                    <a:pt x="35" y="305"/>
                    <a:pt x="78" y="198"/>
                    <a:pt x="103" y="143"/>
                  </a:cubicBezTo>
                  <a:cubicBezTo>
                    <a:pt x="105" y="139"/>
                    <a:pt x="105" y="139"/>
                    <a:pt x="105" y="139"/>
                  </a:cubicBezTo>
                  <a:cubicBezTo>
                    <a:pt x="116" y="114"/>
                    <a:pt x="129" y="86"/>
                    <a:pt x="140" y="65"/>
                  </a:cubicBezTo>
                  <a:cubicBezTo>
                    <a:pt x="140" y="68"/>
                    <a:pt x="140" y="70"/>
                    <a:pt x="140" y="72"/>
                  </a:cubicBezTo>
                  <a:cubicBezTo>
                    <a:pt x="141" y="87"/>
                    <a:pt x="142" y="105"/>
                    <a:pt x="144" y="126"/>
                  </a:cubicBezTo>
                  <a:cubicBezTo>
                    <a:pt x="152" y="204"/>
                    <a:pt x="156" y="391"/>
                    <a:pt x="152" y="446"/>
                  </a:cubicBezTo>
                  <a:cubicBezTo>
                    <a:pt x="151" y="469"/>
                    <a:pt x="147" y="489"/>
                    <a:pt x="144" y="503"/>
                  </a:cubicBezTo>
                  <a:cubicBezTo>
                    <a:pt x="156" y="505"/>
                    <a:pt x="167" y="509"/>
                    <a:pt x="177" y="515"/>
                  </a:cubicBezTo>
                  <a:cubicBezTo>
                    <a:pt x="181" y="498"/>
                    <a:pt x="186" y="475"/>
                    <a:pt x="188" y="448"/>
                  </a:cubicBezTo>
                  <a:cubicBezTo>
                    <a:pt x="192" y="388"/>
                    <a:pt x="187" y="196"/>
                    <a:pt x="180" y="122"/>
                  </a:cubicBezTo>
                  <a:cubicBezTo>
                    <a:pt x="177" y="102"/>
                    <a:pt x="176" y="84"/>
                    <a:pt x="176" y="70"/>
                  </a:cubicBezTo>
                  <a:cubicBezTo>
                    <a:pt x="173" y="31"/>
                    <a:pt x="172" y="12"/>
                    <a:pt x="154" y="6"/>
                  </a:cubicBezTo>
                  <a:cubicBezTo>
                    <a:pt x="134" y="0"/>
                    <a:pt x="122" y="24"/>
                    <a:pt x="110" y="45"/>
                  </a:cubicBezTo>
                  <a:cubicBezTo>
                    <a:pt x="100" y="65"/>
                    <a:pt x="87" y="94"/>
                    <a:pt x="73" y="124"/>
                  </a:cubicBezTo>
                  <a:cubicBezTo>
                    <a:pt x="71" y="128"/>
                    <a:pt x="71" y="128"/>
                    <a:pt x="71" y="128"/>
                  </a:cubicBezTo>
                  <a:cubicBezTo>
                    <a:pt x="44" y="186"/>
                    <a:pt x="0" y="298"/>
                    <a:pt x="0" y="403"/>
                  </a:cubicBezTo>
                  <a:cubicBezTo>
                    <a:pt x="0" y="454"/>
                    <a:pt x="20" y="498"/>
                    <a:pt x="36" y="524"/>
                  </a:cubicBezTo>
                  <a:cubicBezTo>
                    <a:pt x="45" y="517"/>
                    <a:pt x="56" y="512"/>
                    <a:pt x="67" y="5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prstClr val="black"/>
                </a:solidFill>
              </a:endParaRPr>
            </a:p>
          </p:txBody>
        </p:sp>
        <p:sp>
          <p:nvSpPr>
            <p:cNvPr id="24" name="Freeform 23"/>
            <p:cNvSpPr>
              <a:spLocks/>
            </p:cNvSpPr>
            <p:nvPr/>
          </p:nvSpPr>
          <p:spPr bwMode="auto">
            <a:xfrm>
              <a:off x="1389390" y="2455733"/>
              <a:ext cx="1502210" cy="1315948"/>
            </a:xfrm>
            <a:custGeom>
              <a:avLst/>
              <a:gdLst>
                <a:gd name="T0" fmla="*/ 412 w 419"/>
                <a:gd name="T1" fmla="*/ 329 h 367"/>
                <a:gd name="T2" fmla="*/ 150 w 419"/>
                <a:gd name="T3" fmla="*/ 41 h 367"/>
                <a:gd name="T4" fmla="*/ 39 w 419"/>
                <a:gd name="T5" fmla="*/ 0 h 367"/>
                <a:gd name="T6" fmla="*/ 48 w 419"/>
                <a:gd name="T7" fmla="*/ 37 h 367"/>
                <a:gd name="T8" fmla="*/ 130 w 419"/>
                <a:gd name="T9" fmla="*/ 71 h 367"/>
                <a:gd name="T10" fmla="*/ 131 w 419"/>
                <a:gd name="T11" fmla="*/ 71 h 367"/>
                <a:gd name="T12" fmla="*/ 366 w 419"/>
                <a:gd name="T13" fmla="*/ 320 h 367"/>
                <a:gd name="T14" fmla="*/ 337 w 419"/>
                <a:gd name="T15" fmla="*/ 305 h 367"/>
                <a:gd name="T16" fmla="*/ 279 w 419"/>
                <a:gd name="T17" fmla="*/ 276 h 367"/>
                <a:gd name="T18" fmla="*/ 71 w 419"/>
                <a:gd name="T19" fmla="*/ 164 h 367"/>
                <a:gd name="T20" fmla="*/ 24 w 419"/>
                <a:gd name="T21" fmla="*/ 132 h 367"/>
                <a:gd name="T22" fmla="*/ 0 w 419"/>
                <a:gd name="T23" fmla="*/ 159 h 367"/>
                <a:gd name="T24" fmla="*/ 51 w 419"/>
                <a:gd name="T25" fmla="*/ 194 h 367"/>
                <a:gd name="T26" fmla="*/ 263 w 419"/>
                <a:gd name="T27" fmla="*/ 307 h 367"/>
                <a:gd name="T28" fmla="*/ 320 w 419"/>
                <a:gd name="T29" fmla="*/ 336 h 367"/>
                <a:gd name="T30" fmla="*/ 395 w 419"/>
                <a:gd name="T31" fmla="*/ 367 h 367"/>
                <a:gd name="T32" fmla="*/ 410 w 419"/>
                <a:gd name="T33" fmla="*/ 361 h 367"/>
                <a:gd name="T34" fmla="*/ 412 w 419"/>
                <a:gd name="T35" fmla="*/ 32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9" h="367">
                  <a:moveTo>
                    <a:pt x="412" y="329"/>
                  </a:moveTo>
                  <a:cubicBezTo>
                    <a:pt x="403" y="308"/>
                    <a:pt x="297" y="134"/>
                    <a:pt x="150" y="41"/>
                  </a:cubicBezTo>
                  <a:cubicBezTo>
                    <a:pt x="104" y="11"/>
                    <a:pt x="66" y="2"/>
                    <a:pt x="39" y="0"/>
                  </a:cubicBezTo>
                  <a:cubicBezTo>
                    <a:pt x="44" y="12"/>
                    <a:pt x="47" y="24"/>
                    <a:pt x="48" y="37"/>
                  </a:cubicBezTo>
                  <a:cubicBezTo>
                    <a:pt x="68" y="39"/>
                    <a:pt x="96" y="48"/>
                    <a:pt x="130" y="71"/>
                  </a:cubicBezTo>
                  <a:cubicBezTo>
                    <a:pt x="131" y="71"/>
                    <a:pt x="131" y="71"/>
                    <a:pt x="131" y="71"/>
                  </a:cubicBezTo>
                  <a:cubicBezTo>
                    <a:pt x="244" y="142"/>
                    <a:pt x="333" y="266"/>
                    <a:pt x="366" y="320"/>
                  </a:cubicBezTo>
                  <a:cubicBezTo>
                    <a:pt x="358" y="316"/>
                    <a:pt x="348" y="311"/>
                    <a:pt x="337" y="305"/>
                  </a:cubicBezTo>
                  <a:cubicBezTo>
                    <a:pt x="322" y="298"/>
                    <a:pt x="302" y="287"/>
                    <a:pt x="279" y="276"/>
                  </a:cubicBezTo>
                  <a:cubicBezTo>
                    <a:pt x="208" y="239"/>
                    <a:pt x="110" y="190"/>
                    <a:pt x="71" y="164"/>
                  </a:cubicBezTo>
                  <a:cubicBezTo>
                    <a:pt x="49" y="150"/>
                    <a:pt x="34" y="139"/>
                    <a:pt x="24" y="132"/>
                  </a:cubicBezTo>
                  <a:cubicBezTo>
                    <a:pt x="17" y="142"/>
                    <a:pt x="9" y="151"/>
                    <a:pt x="0" y="159"/>
                  </a:cubicBezTo>
                  <a:cubicBezTo>
                    <a:pt x="10" y="166"/>
                    <a:pt x="26" y="177"/>
                    <a:pt x="51" y="194"/>
                  </a:cubicBezTo>
                  <a:cubicBezTo>
                    <a:pt x="92" y="221"/>
                    <a:pt x="191" y="271"/>
                    <a:pt x="263" y="307"/>
                  </a:cubicBezTo>
                  <a:cubicBezTo>
                    <a:pt x="286" y="319"/>
                    <a:pt x="306" y="329"/>
                    <a:pt x="320" y="336"/>
                  </a:cubicBezTo>
                  <a:cubicBezTo>
                    <a:pt x="360" y="357"/>
                    <a:pt x="381" y="367"/>
                    <a:pt x="395" y="367"/>
                  </a:cubicBezTo>
                  <a:cubicBezTo>
                    <a:pt x="401" y="367"/>
                    <a:pt x="406" y="365"/>
                    <a:pt x="410" y="361"/>
                  </a:cubicBezTo>
                  <a:cubicBezTo>
                    <a:pt x="418" y="354"/>
                    <a:pt x="419" y="343"/>
                    <a:pt x="412" y="3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prstClr val="black"/>
                </a:solidFill>
              </a:endParaRPr>
            </a:p>
          </p:txBody>
        </p:sp>
        <p:sp>
          <p:nvSpPr>
            <p:cNvPr id="25" name="Freeform 24"/>
            <p:cNvSpPr>
              <a:spLocks/>
            </p:cNvSpPr>
            <p:nvPr/>
          </p:nvSpPr>
          <p:spPr bwMode="auto">
            <a:xfrm>
              <a:off x="0" y="2508734"/>
              <a:ext cx="818490" cy="967770"/>
            </a:xfrm>
            <a:custGeom>
              <a:avLst/>
              <a:gdLst/>
              <a:ahLst/>
              <a:cxnLst/>
              <a:rect l="l" t="t" r="r" b="b"/>
              <a:pathLst>
                <a:path w="818490" h="967770">
                  <a:moveTo>
                    <a:pt x="714404" y="506202"/>
                  </a:moveTo>
                  <a:cubicBezTo>
                    <a:pt x="743118" y="534922"/>
                    <a:pt x="779009" y="560053"/>
                    <a:pt x="818490" y="581593"/>
                  </a:cubicBezTo>
                  <a:cubicBezTo>
                    <a:pt x="782598" y="624674"/>
                    <a:pt x="692869" y="707246"/>
                    <a:pt x="477519" y="814949"/>
                  </a:cubicBezTo>
                  <a:cubicBezTo>
                    <a:pt x="330407" y="886044"/>
                    <a:pt x="167308" y="934295"/>
                    <a:pt x="0" y="967770"/>
                  </a:cubicBezTo>
                  <a:lnTo>
                    <a:pt x="0" y="835033"/>
                  </a:lnTo>
                  <a:cubicBezTo>
                    <a:pt x="149008" y="805528"/>
                    <a:pt x="292162" y="761735"/>
                    <a:pt x="420093" y="700066"/>
                  </a:cubicBezTo>
                  <a:cubicBezTo>
                    <a:pt x="621086" y="599544"/>
                    <a:pt x="692869" y="531332"/>
                    <a:pt x="714404" y="506202"/>
                  </a:cubicBezTo>
                  <a:close/>
                  <a:moveTo>
                    <a:pt x="567248" y="0"/>
                  </a:moveTo>
                  <a:cubicBezTo>
                    <a:pt x="556481" y="43081"/>
                    <a:pt x="549303" y="86162"/>
                    <a:pt x="549303" y="132833"/>
                  </a:cubicBezTo>
                  <a:cubicBezTo>
                    <a:pt x="549303" y="143603"/>
                    <a:pt x="549303" y="150784"/>
                    <a:pt x="549303" y="161554"/>
                  </a:cubicBezTo>
                  <a:cubicBezTo>
                    <a:pt x="513411" y="183094"/>
                    <a:pt x="466752" y="211815"/>
                    <a:pt x="412914" y="247716"/>
                  </a:cubicBezTo>
                  <a:cubicBezTo>
                    <a:pt x="297585" y="316308"/>
                    <a:pt x="149772" y="406561"/>
                    <a:pt x="0" y="497251"/>
                  </a:cubicBezTo>
                  <a:lnTo>
                    <a:pt x="0" y="349992"/>
                  </a:lnTo>
                  <a:cubicBezTo>
                    <a:pt x="242802" y="202038"/>
                    <a:pt x="478945" y="56860"/>
                    <a:pt x="545713" y="14360"/>
                  </a:cubicBezTo>
                  <a:cubicBezTo>
                    <a:pt x="545713" y="14360"/>
                    <a:pt x="545713" y="14360"/>
                    <a:pt x="5672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1" dirty="0">
                <a:solidFill>
                  <a:prstClr val="black"/>
                </a:solidFill>
              </a:endParaRPr>
            </a:p>
          </p:txBody>
        </p:sp>
      </p:grpSp>
      <p:pic>
        <p:nvPicPr>
          <p:cNvPr id="2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3667" y="3840595"/>
            <a:ext cx="1042987" cy="3017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Tabelle 13"/>
          <p:cNvGraphicFramePr>
            <a:graphicFrameLocks noGrp="1"/>
          </p:cNvGraphicFramePr>
          <p:nvPr>
            <p:extLst>
              <p:ext uri="{D42A27DB-BD31-4B8C-83A1-F6EECF244321}">
                <p14:modId xmlns:p14="http://schemas.microsoft.com/office/powerpoint/2010/main" val="2164792313"/>
              </p:ext>
            </p:extLst>
          </p:nvPr>
        </p:nvGraphicFramePr>
        <p:xfrm>
          <a:off x="2699792" y="692696"/>
          <a:ext cx="3024336" cy="602073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tblGrid>
              <a:tr h="783306">
                <a:tc>
                  <a:txBody>
                    <a:bodyPr/>
                    <a:lstStyle/>
                    <a:p>
                      <a:r>
                        <a:rPr lang="en-GB" sz="4800" b="0" dirty="0">
                          <a:solidFill>
                            <a:schemeClr val="accent4"/>
                          </a:solidFill>
                        </a:rPr>
                        <a:t>1</a:t>
                      </a:r>
                      <a:endParaRPr lang="en-GB" sz="5300" b="0" dirty="0">
                        <a:solidFill>
                          <a:schemeClr val="accent4"/>
                        </a:solidFill>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3242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dirty="0">
                          <a:solidFill>
                            <a:schemeClr val="bg1"/>
                          </a:solidFill>
                        </a:rPr>
                        <a:t>Közcélú </a:t>
                      </a:r>
                      <a:r>
                        <a:rPr lang="hu-HU" altLang="hu-HU" sz="1600" u="none" dirty="0">
                          <a:solidFill>
                            <a:schemeClr val="bg1"/>
                          </a:solidFill>
                        </a:rPr>
                        <a:t>elosztó hálózat üzemeltetéséhez szükséges műszaki feltételek biztosítása, üzemirányítása</a:t>
                      </a:r>
                    </a:p>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dirty="0">
                          <a:solidFill>
                            <a:schemeClr val="bg1"/>
                          </a:solidFill>
                        </a:rPr>
                        <a:t>(132,</a:t>
                      </a:r>
                      <a:r>
                        <a:rPr lang="hu-HU" altLang="hu-HU" sz="1600" baseline="0" dirty="0">
                          <a:solidFill>
                            <a:schemeClr val="bg1"/>
                          </a:solidFill>
                        </a:rPr>
                        <a:t> </a:t>
                      </a:r>
                      <a:r>
                        <a:rPr lang="hu-HU" altLang="hu-HU" sz="1600" dirty="0">
                          <a:solidFill>
                            <a:schemeClr val="bg1"/>
                          </a:solidFill>
                        </a:rPr>
                        <a:t>35kV, 22kV, 11 kV; 0,4 kV kisfeszültségű)</a:t>
                      </a:r>
                      <a:endParaRPr lang="en-GB" sz="1800" b="0" dirty="0">
                        <a:solidFill>
                          <a:schemeClr val="bg1"/>
                        </a:solidFill>
                      </a:endParaRP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83306">
                <a:tc>
                  <a:txBody>
                    <a:bodyPr/>
                    <a:lstStyle/>
                    <a:p>
                      <a:r>
                        <a:rPr lang="hu-HU" sz="4800" b="0" dirty="0">
                          <a:solidFill>
                            <a:schemeClr val="accent4"/>
                          </a:solidFill>
                        </a:rPr>
                        <a:t>3</a:t>
                      </a:r>
                      <a:endParaRPr lang="en-GB" sz="4800" b="0" dirty="0">
                        <a:solidFill>
                          <a:schemeClr val="accent4"/>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4587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u="none" dirty="0">
                          <a:solidFill>
                            <a:schemeClr val="bg1"/>
                          </a:solidFill>
                        </a:rPr>
                        <a:t>A villamos energia hálózatokon keresztül történő továbbítása, a felhasználókhoz történő eljuttatása, elszámolások elkészítése</a:t>
                      </a:r>
                      <a:endParaRPr lang="en-GB" sz="1600" b="1" u="none" dirty="0">
                        <a:solidFill>
                          <a:schemeClr val="accent4"/>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83306">
                <a:tc>
                  <a:txBody>
                    <a:bodyPr/>
                    <a:lstStyle/>
                    <a:p>
                      <a:r>
                        <a:rPr lang="hu-HU" sz="4800" b="0" dirty="0">
                          <a:solidFill>
                            <a:schemeClr val="accent4"/>
                          </a:solidFill>
                        </a:rPr>
                        <a:t>5</a:t>
                      </a:r>
                      <a:endParaRPr lang="en-GB" sz="4800" b="0" dirty="0">
                        <a:solidFill>
                          <a:schemeClr val="accent4"/>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23242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u="none" dirty="0">
                          <a:solidFill>
                            <a:schemeClr val="bg1"/>
                          </a:solidFill>
                        </a:rPr>
                        <a:t>Mérési, leolvasási és számlázási rendszerek működtetése és </a:t>
                      </a:r>
                      <a:r>
                        <a:rPr lang="hu-HU" altLang="hu-HU" sz="1600" dirty="0">
                          <a:solidFill>
                            <a:schemeClr val="bg1"/>
                          </a:solidFill>
                        </a:rPr>
                        <a:t>fejlesztése</a:t>
                      </a:r>
                      <a:endParaRPr lang="en-GB" sz="1600" b="0" baseline="0" dirty="0">
                        <a:solidFill>
                          <a:schemeClr val="bg1"/>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graphicFrame>
        <p:nvGraphicFramePr>
          <p:cNvPr id="11" name="Tabelle 14"/>
          <p:cNvGraphicFramePr>
            <a:graphicFrameLocks noGrp="1"/>
          </p:cNvGraphicFramePr>
          <p:nvPr>
            <p:extLst>
              <p:ext uri="{D42A27DB-BD31-4B8C-83A1-F6EECF244321}">
                <p14:modId xmlns:p14="http://schemas.microsoft.com/office/powerpoint/2010/main" val="1835066884"/>
              </p:ext>
            </p:extLst>
          </p:nvPr>
        </p:nvGraphicFramePr>
        <p:xfrm>
          <a:off x="5796136" y="692696"/>
          <a:ext cx="3096344" cy="5813648"/>
        </p:xfrm>
        <a:graphic>
          <a:graphicData uri="http://schemas.openxmlformats.org/drawingml/2006/table">
            <a:tbl>
              <a:tblPr firstRow="1" bandRow="1">
                <a:tableStyleId>{5C22544A-7EE6-4342-B048-85BDC9FD1C3A}</a:tableStyleId>
              </a:tblPr>
              <a:tblGrid>
                <a:gridCol w="3096344">
                  <a:extLst>
                    <a:ext uri="{9D8B030D-6E8A-4147-A177-3AD203B41FA5}">
                      <a16:colId xmlns:a16="http://schemas.microsoft.com/office/drawing/2014/main" val="20000"/>
                    </a:ext>
                  </a:extLst>
                </a:gridCol>
              </a:tblGrid>
              <a:tr h="720750">
                <a:tc>
                  <a:txBody>
                    <a:bodyPr/>
                    <a:lstStyle/>
                    <a:p>
                      <a:r>
                        <a:rPr lang="hu-HU" sz="4800" b="0" dirty="0">
                          <a:solidFill>
                            <a:schemeClr val="accent4"/>
                          </a:solidFill>
                        </a:rPr>
                        <a:t>2</a:t>
                      </a:r>
                      <a:endParaRPr lang="en-GB" sz="4800" b="0" dirty="0">
                        <a:solidFill>
                          <a:schemeClr val="accent4"/>
                        </a:solidFill>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4245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u="none" dirty="0">
                          <a:solidFill>
                            <a:schemeClr val="bg1"/>
                          </a:solidFill>
                        </a:rPr>
                        <a:t>Karbantartási, javítási, felújítási munkák, fejlesztések </a:t>
                      </a:r>
                      <a:r>
                        <a:rPr lang="hu-HU" altLang="hu-HU" sz="1600" dirty="0">
                          <a:solidFill>
                            <a:schemeClr val="bg1"/>
                          </a:solidFill>
                        </a:rPr>
                        <a:t>elvégezése/elvégeztetése, valamint a szükséges készletek és tartalékok biztosítása</a:t>
                      </a:r>
                      <a:endParaRPr lang="en-GB" sz="5300" dirty="0">
                        <a:solidFill>
                          <a:schemeClr val="accent4"/>
                        </a:solidFill>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20750">
                <a:tc>
                  <a:txBody>
                    <a:bodyPr/>
                    <a:lstStyle/>
                    <a:p>
                      <a:r>
                        <a:rPr lang="hu-HU" sz="4800" dirty="0">
                          <a:solidFill>
                            <a:schemeClr val="accent4"/>
                          </a:solidFill>
                        </a:rPr>
                        <a:t>4</a:t>
                      </a:r>
                      <a:endParaRPr lang="en-GB" sz="4800" dirty="0">
                        <a:solidFill>
                          <a:schemeClr val="accent4"/>
                        </a:solidFill>
                      </a:endParaRPr>
                    </a:p>
                  </a:txBody>
                  <a:tcPr marL="0" marR="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64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hu-HU" altLang="hu-HU" sz="1600" dirty="0">
                          <a:solidFill>
                            <a:schemeClr val="bg1"/>
                          </a:solidFill>
                        </a:rPr>
                        <a:t>Közcélú hálózat történő csatlakozás technikai feltételeinek biztosítása (Lakossági,</a:t>
                      </a:r>
                      <a:r>
                        <a:rPr lang="hu-HU" altLang="hu-HU" sz="1600" baseline="0" dirty="0">
                          <a:solidFill>
                            <a:schemeClr val="bg1"/>
                          </a:solidFill>
                        </a:rPr>
                        <a:t> ipari fogyasztók,</a:t>
                      </a:r>
                      <a:r>
                        <a:rPr lang="hu-HU" altLang="hu-HU" sz="1600" dirty="0">
                          <a:solidFill>
                            <a:schemeClr val="bg1"/>
                          </a:solidFill>
                        </a:rPr>
                        <a:t> </a:t>
                      </a:r>
                      <a:r>
                        <a:rPr lang="hu-HU" altLang="hu-HU" sz="1600" baseline="0" dirty="0">
                          <a:solidFill>
                            <a:schemeClr val="bg1"/>
                          </a:solidFill>
                        </a:rPr>
                        <a:t> </a:t>
                      </a:r>
                      <a:r>
                        <a:rPr lang="hu-HU" altLang="hu-HU" sz="1600" dirty="0">
                          <a:solidFill>
                            <a:schemeClr val="bg1"/>
                          </a:solidFill>
                        </a:rPr>
                        <a:t>Kiserőművek és háztartási méretű kiserőművek)</a:t>
                      </a:r>
                    </a:p>
                  </a:txBody>
                  <a:tcPr marL="0" marR="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9740">
                <a:tc>
                  <a:txBody>
                    <a:bodyPr/>
                    <a:lstStyle/>
                    <a:p>
                      <a:r>
                        <a:rPr lang="hu-HU" sz="4800" b="0" dirty="0">
                          <a:solidFill>
                            <a:schemeClr val="accent4"/>
                          </a:solidFill>
                        </a:rPr>
                        <a:t>6</a:t>
                      </a:r>
                      <a:endParaRPr lang="en-GB" sz="4800" b="0" dirty="0">
                        <a:solidFill>
                          <a:schemeClr val="accent4"/>
                        </a:solidFill>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7766">
                <a:tc>
                  <a:txBody>
                    <a:bodyPr/>
                    <a:lstStyle/>
                    <a:p>
                      <a:pPr eaLnBrk="1" hangingPunct="1">
                        <a:spcBef>
                          <a:spcPct val="0"/>
                        </a:spcBef>
                        <a:spcAft>
                          <a:spcPts val="600"/>
                        </a:spcAft>
                      </a:pPr>
                      <a:r>
                        <a:rPr lang="hu-HU" altLang="hu-HU" sz="1600" dirty="0">
                          <a:solidFill>
                            <a:schemeClr val="bg1"/>
                          </a:solidFill>
                        </a:rPr>
                        <a:t>Ügyfélszolgálatok működtetése telefonos és elektronikus eléréssel, valamint személyes ügyintézésre alkalmas irodákkal</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8513500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10"/>
          <p:cNvSpPr>
            <a:spLocks noGrp="1"/>
          </p:cNvSpPr>
          <p:nvPr>
            <p:ph type="title"/>
          </p:nvPr>
        </p:nvSpPr>
        <p:spPr>
          <a:xfrm>
            <a:off x="583143" y="836595"/>
            <a:ext cx="7416824" cy="360099"/>
          </a:xfrm>
        </p:spPr>
        <p:txBody>
          <a:bodyPr/>
          <a:lstStyle/>
          <a:p>
            <a:r>
              <a:rPr lang="hu-HU" b="1" dirty="0"/>
              <a:t>Együttműködési területek</a:t>
            </a:r>
            <a:endParaRPr lang="en-GB" dirty="0"/>
          </a:p>
        </p:txBody>
      </p:sp>
      <p:sp>
        <p:nvSpPr>
          <p:cNvPr id="2" name="Fußzeilenplatzhalter 1"/>
          <p:cNvSpPr>
            <a:spLocks noGrp="1"/>
          </p:cNvSpPr>
          <p:nvPr>
            <p:ph type="ftr" sz="quarter" idx="10"/>
          </p:nvPr>
        </p:nvSpPr>
        <p:spPr/>
        <p:txBody>
          <a:bodyPr/>
          <a:lstStyle/>
          <a:p>
            <a:r>
              <a:rPr lang="hu-HU" dirty="0"/>
              <a:t>ELMŰ Hálózat - ÉMÁSZ Hálózat · Irmics Péter · 2018. június  19.</a:t>
            </a:r>
            <a:endParaRPr lang="en-GB" dirty="0"/>
          </a:p>
        </p:txBody>
      </p:sp>
      <p:sp>
        <p:nvSpPr>
          <p:cNvPr id="16" name="Foliennummernplatzhalter 15"/>
          <p:cNvSpPr>
            <a:spLocks noGrp="1"/>
          </p:cNvSpPr>
          <p:nvPr>
            <p:ph type="sldNum" sz="quarter" idx="11"/>
          </p:nvPr>
        </p:nvSpPr>
        <p:spPr/>
        <p:txBody>
          <a:bodyPr/>
          <a:lstStyle/>
          <a:p>
            <a:fld id="{F05F51B1-EF07-4A0A-8ED6-43388CBBB34F}" type="slidenum">
              <a:rPr lang="en-GB" smtClean="0">
                <a:solidFill>
                  <a:prstClr val="black"/>
                </a:solidFill>
              </a:rPr>
              <a:pPr/>
              <a:t>6</a:t>
            </a:fld>
            <a:endParaRPr lang="en-GB" dirty="0">
              <a:solidFill>
                <a:prstClr val="black"/>
              </a:solidFill>
            </a:endParaRPr>
          </a:p>
        </p:txBody>
      </p:sp>
      <p:sp>
        <p:nvSpPr>
          <p:cNvPr id="10" name="Textplatzhalter 8"/>
          <p:cNvSpPr>
            <a:spLocks noGrp="1"/>
          </p:cNvSpPr>
          <p:nvPr>
            <p:ph type="body" sz="quarter" idx="15"/>
          </p:nvPr>
        </p:nvSpPr>
        <p:spPr>
          <a:xfrm>
            <a:off x="539552" y="1412776"/>
            <a:ext cx="7848871" cy="3384376"/>
          </a:xfrm>
        </p:spPr>
        <p:style>
          <a:lnRef idx="2">
            <a:schemeClr val="accent3"/>
          </a:lnRef>
          <a:fillRef idx="1">
            <a:schemeClr val="lt1"/>
          </a:fillRef>
          <a:effectRef idx="0">
            <a:schemeClr val="accent3"/>
          </a:effectRef>
          <a:fontRef idx="minor">
            <a:schemeClr val="dk1"/>
          </a:fontRef>
        </p:style>
        <p:txBody>
          <a:bodyPr lIns="360000" tIns="360000" rIns="360000" bIns="360000"/>
          <a:lstStyle/>
          <a:p>
            <a:pPr marL="285750" lvl="3" indent="-285750">
              <a:spcBef>
                <a:spcPts val="600"/>
              </a:spcBef>
              <a:buFont typeface="Arial" panose="020B0604020202020204" pitchFamily="34" charset="0"/>
              <a:buChar char="•"/>
            </a:pPr>
            <a:r>
              <a:rPr lang="hu-HU" altLang="hu-HU" b="0" dirty="0"/>
              <a:t>Önkormányzati fejlesztések során történő együttműködés</a:t>
            </a:r>
          </a:p>
          <a:p>
            <a:pPr marL="742950" lvl="6" indent="-285750"/>
            <a:r>
              <a:rPr lang="hu-HU" altLang="hu-HU" sz="1800" dirty="0"/>
              <a:t>Új igények</a:t>
            </a:r>
          </a:p>
          <a:p>
            <a:pPr marL="742950" lvl="6" indent="-285750"/>
            <a:r>
              <a:rPr lang="hu-HU" altLang="hu-HU" sz="1800" b="0" dirty="0"/>
              <a:t>Hálózatok átalakítása</a:t>
            </a:r>
          </a:p>
          <a:p>
            <a:pPr marL="285750" lvl="3" indent="-285750">
              <a:spcBef>
                <a:spcPts val="600"/>
              </a:spcBef>
              <a:buFont typeface="Arial" panose="020B0604020202020204" pitchFamily="34" charset="0"/>
              <a:buChar char="•"/>
            </a:pPr>
            <a:r>
              <a:rPr lang="hu-HU" altLang="hu-HU" b="0" dirty="0"/>
              <a:t>Közvilágítási hálózatok passzív elemeinek üzemeltetése</a:t>
            </a:r>
          </a:p>
          <a:p>
            <a:pPr marL="285750" lvl="3" indent="-285750">
              <a:spcBef>
                <a:spcPts val="600"/>
              </a:spcBef>
              <a:buFont typeface="Arial" panose="020B0604020202020204" pitchFamily="34" charset="0"/>
              <a:buChar char="•"/>
            </a:pPr>
            <a:r>
              <a:rPr lang="hu-HU" altLang="hu-HU" b="0" dirty="0"/>
              <a:t>Közcélú hálózat hiba elhárítása</a:t>
            </a:r>
          </a:p>
          <a:p>
            <a:pPr marL="285750" lvl="3" indent="-285750">
              <a:spcBef>
                <a:spcPts val="600"/>
              </a:spcBef>
              <a:buFont typeface="Arial" panose="020B0604020202020204" pitchFamily="34" charset="0"/>
              <a:buChar char="•"/>
            </a:pPr>
            <a:r>
              <a:rPr lang="hu-HU" altLang="hu-HU" b="0" dirty="0"/>
              <a:t>Hálózat fejlesztések összehangolása</a:t>
            </a:r>
          </a:p>
          <a:p>
            <a:pPr marL="285750" lvl="3" indent="-285750">
              <a:spcBef>
                <a:spcPts val="600"/>
              </a:spcBef>
              <a:buFont typeface="Arial" panose="020B0604020202020204" pitchFamily="34" charset="0"/>
              <a:buChar char="•"/>
            </a:pPr>
            <a:r>
              <a:rPr lang="hu-HU" altLang="hu-HU" b="0" dirty="0"/>
              <a:t>Gallyazási feladatok biztosítása</a:t>
            </a:r>
          </a:p>
          <a:p>
            <a:pPr marL="285750" lvl="3" indent="-285750">
              <a:spcBef>
                <a:spcPts val="600"/>
              </a:spcBef>
              <a:buFont typeface="Arial" panose="020B0604020202020204" pitchFamily="34" charset="0"/>
              <a:buChar char="•"/>
            </a:pPr>
            <a:r>
              <a:rPr lang="hu-HU" altLang="hu-HU" b="0" dirty="0"/>
              <a:t>Engedélyezési eljárások során történő együttműködés</a:t>
            </a:r>
          </a:p>
          <a:p>
            <a:pPr marL="285750" lvl="3" indent="-285750">
              <a:spcBef>
                <a:spcPts val="600"/>
              </a:spcBef>
              <a:buFont typeface="Arial" panose="020B0604020202020204" pitchFamily="34" charset="0"/>
              <a:buChar char="•"/>
            </a:pPr>
            <a:endParaRPr lang="hu-HU" altLang="hu-HU" sz="1600" dirty="0"/>
          </a:p>
        </p:txBody>
      </p:sp>
      <p:sp>
        <p:nvSpPr>
          <p:cNvPr id="19" name="Textplatzhalter 8"/>
          <p:cNvSpPr>
            <a:spLocks noGrp="1"/>
          </p:cNvSpPr>
          <p:nvPr>
            <p:ph type="body" sz="quarter" idx="15"/>
          </p:nvPr>
        </p:nvSpPr>
        <p:spPr>
          <a:xfrm>
            <a:off x="539552" y="5013176"/>
            <a:ext cx="7848872" cy="1080120"/>
          </a:xfrm>
        </p:spPr>
        <p:style>
          <a:lnRef idx="2">
            <a:schemeClr val="accent3">
              <a:shade val="50000"/>
            </a:schemeClr>
          </a:lnRef>
          <a:fillRef idx="1">
            <a:schemeClr val="accent3"/>
          </a:fillRef>
          <a:effectRef idx="0">
            <a:schemeClr val="accent3"/>
          </a:effectRef>
          <a:fontRef idx="minor">
            <a:schemeClr val="lt1"/>
          </a:fontRef>
        </p:style>
        <p:txBody>
          <a:bodyPr lIns="360000" tIns="360000" rIns="360000" bIns="360000"/>
          <a:lstStyle/>
          <a:p>
            <a:pPr lvl="3" algn="ctr">
              <a:spcBef>
                <a:spcPts val="600"/>
              </a:spcBef>
            </a:pPr>
            <a:r>
              <a:rPr lang="hu-HU" altLang="hu-HU" sz="2000" dirty="0"/>
              <a:t>ELMŰ-ÉMÁSZ Hálózati Kft-k. munkáinak 90%-a közterületet érint!</a:t>
            </a:r>
          </a:p>
        </p:txBody>
      </p:sp>
    </p:spTree>
    <p:extLst>
      <p:ext uri="{BB962C8B-B14F-4D97-AF65-F5344CB8AC3E}">
        <p14:creationId xmlns:p14="http://schemas.microsoft.com/office/powerpoint/2010/main" val="25762466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10"/>
          <p:cNvSpPr>
            <a:spLocks noGrp="1"/>
          </p:cNvSpPr>
          <p:nvPr>
            <p:ph type="title"/>
          </p:nvPr>
        </p:nvSpPr>
        <p:spPr>
          <a:xfrm>
            <a:off x="583143" y="836595"/>
            <a:ext cx="7416824" cy="360099"/>
          </a:xfrm>
        </p:spPr>
        <p:txBody>
          <a:bodyPr/>
          <a:lstStyle/>
          <a:p>
            <a:r>
              <a:rPr lang="hu-HU" b="1" dirty="0"/>
              <a:t>Önkormányzati érdekű fejlesztések támogatása</a:t>
            </a:r>
            <a:endParaRPr lang="en-GB" dirty="0"/>
          </a:p>
        </p:txBody>
      </p:sp>
      <p:sp>
        <p:nvSpPr>
          <p:cNvPr id="2" name="Fußzeilenplatzhalter 1"/>
          <p:cNvSpPr>
            <a:spLocks noGrp="1"/>
          </p:cNvSpPr>
          <p:nvPr>
            <p:ph type="ftr" sz="quarter" idx="10"/>
          </p:nvPr>
        </p:nvSpPr>
        <p:spPr/>
        <p:txBody>
          <a:bodyPr/>
          <a:lstStyle/>
          <a:p>
            <a:r>
              <a:rPr lang="hu-HU" dirty="0"/>
              <a:t>ELMŰ Hálózat - ÉMÁSZ Hálózat · · Irmics Péter · 2018. június  19.</a:t>
            </a:r>
            <a:endParaRPr lang="en-GB" dirty="0"/>
          </a:p>
        </p:txBody>
      </p:sp>
      <p:sp>
        <p:nvSpPr>
          <p:cNvPr id="16" name="Foliennummernplatzhalter 15"/>
          <p:cNvSpPr>
            <a:spLocks noGrp="1"/>
          </p:cNvSpPr>
          <p:nvPr>
            <p:ph type="sldNum" sz="quarter" idx="11"/>
          </p:nvPr>
        </p:nvSpPr>
        <p:spPr/>
        <p:txBody>
          <a:bodyPr/>
          <a:lstStyle/>
          <a:p>
            <a:fld id="{F05F51B1-EF07-4A0A-8ED6-43388CBBB34F}" type="slidenum">
              <a:rPr lang="en-GB" smtClean="0">
                <a:solidFill>
                  <a:prstClr val="black"/>
                </a:solidFill>
              </a:rPr>
              <a:pPr/>
              <a:t>7</a:t>
            </a:fld>
            <a:endParaRPr lang="en-GB" dirty="0">
              <a:solidFill>
                <a:prstClr val="black"/>
              </a:solidFill>
            </a:endParaRPr>
          </a:p>
        </p:txBody>
      </p:sp>
      <p:pic>
        <p:nvPicPr>
          <p:cNvPr id="3" name="Kép helye 2"/>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2518" r="22518"/>
          <a:stretch>
            <a:fillRect/>
          </a:stretch>
        </p:blipFill>
        <p:spPr/>
      </p:pic>
      <p:sp>
        <p:nvSpPr>
          <p:cNvPr id="7" name="Inhaltsplatzhalter 6"/>
          <p:cNvSpPr>
            <a:spLocks noGrp="1"/>
          </p:cNvSpPr>
          <p:nvPr>
            <p:ph idx="13"/>
          </p:nvPr>
        </p:nvSpPr>
        <p:spPr>
          <a:xfrm>
            <a:off x="683568" y="1196752"/>
            <a:ext cx="7776864" cy="369332"/>
          </a:xfrm>
        </p:spPr>
        <p:txBody>
          <a:bodyPr/>
          <a:lstStyle/>
          <a:p>
            <a:pPr lvl="0"/>
            <a:r>
              <a:rPr lang="hu-HU" altLang="hu-HU" dirty="0"/>
              <a:t>Az Önkormányzat részéről érkező hálózati eszközök átalakításával és/vagy áthelyeztetésével járó megkeresések (közműkiváltások) kezelése külön eljárásrend alapján történik</a:t>
            </a:r>
            <a:endParaRPr lang="en-GB" dirty="0"/>
          </a:p>
        </p:txBody>
      </p:sp>
      <p:sp>
        <p:nvSpPr>
          <p:cNvPr id="11" name="Rechteck 10"/>
          <p:cNvSpPr>
            <a:spLocks/>
          </p:cNvSpPr>
          <p:nvPr/>
        </p:nvSpPr>
        <p:spPr bwMode="gray">
          <a:xfrm>
            <a:off x="4788024" y="4149080"/>
            <a:ext cx="3960440" cy="2232248"/>
          </a:xfrm>
          <a:prstGeom prst="rect">
            <a:avLst/>
          </a:prstGeom>
          <a:solidFill>
            <a:srgbClr val="64B42D"/>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pPr>
              <a:defRPr/>
            </a:pPr>
            <a:r>
              <a:rPr lang="hu-HU" sz="1300" dirty="0">
                <a:solidFill>
                  <a:schemeClr val="bg1"/>
                </a:solidFill>
              </a:rPr>
              <a:t>Amennyiben az Önkormányzatnak hálózatot érintő fejlesztési elképzelései (különösen az állami támogatással vagy EU-s forrásból megvalósuló fejlesztések) vannak (akár az elkövetkezendő 2-3 évben is), feltétlenül javasoljuk, hogy még a tervezés fázisában vegye fel a kapcsolatot a Hálózati </a:t>
            </a:r>
            <a:r>
              <a:rPr lang="hu-HU" sz="1300" dirty="0" err="1">
                <a:solidFill>
                  <a:schemeClr val="bg1"/>
                </a:solidFill>
              </a:rPr>
              <a:t>Kft.-vel</a:t>
            </a:r>
            <a:r>
              <a:rPr lang="hu-HU" sz="1300" dirty="0">
                <a:solidFill>
                  <a:schemeClr val="bg1"/>
                </a:solidFill>
              </a:rPr>
              <a:t>! Kérjük azt is vegyék figyelembe, hogy a hálózatlétesítés átfutási ideje az engedélyezési eljárások lefolytatása miatt a szerződéskötéstől számítva hozzávetőlegesen egy év.</a:t>
            </a:r>
            <a:endParaRPr lang="en-GB" sz="1300" dirty="0">
              <a:solidFill>
                <a:schemeClr val="bg1"/>
              </a:solidFill>
            </a:endParaRPr>
          </a:p>
        </p:txBody>
      </p:sp>
      <p:sp>
        <p:nvSpPr>
          <p:cNvPr id="10" name="Textplatzhalter 8"/>
          <p:cNvSpPr>
            <a:spLocks noGrp="1"/>
          </p:cNvSpPr>
          <p:nvPr>
            <p:ph type="body" sz="quarter" idx="15"/>
          </p:nvPr>
        </p:nvSpPr>
        <p:spPr>
          <a:xfrm>
            <a:off x="4788024" y="1484784"/>
            <a:ext cx="3672853" cy="2838720"/>
          </a:xfrm>
        </p:spPr>
        <p:txBody>
          <a:bodyPr/>
          <a:lstStyle/>
          <a:p>
            <a:pPr lvl="3"/>
            <a:r>
              <a:rPr lang="hu-HU" sz="1400" dirty="0"/>
              <a:t>Amiben mi az Önkormányzat rendelkezésére tudunk állni:</a:t>
            </a:r>
            <a:endParaRPr lang="hu-HU" altLang="hu-HU" sz="1400" dirty="0"/>
          </a:p>
          <a:p>
            <a:pPr marL="285750" lvl="3" indent="-285750">
              <a:spcBef>
                <a:spcPts val="600"/>
              </a:spcBef>
              <a:buFont typeface="Arial" panose="020B0604020202020204" pitchFamily="34" charset="0"/>
              <a:buChar char="•"/>
            </a:pPr>
            <a:r>
              <a:rPr lang="hu-HU" altLang="hu-HU" sz="1400" b="0" dirty="0"/>
              <a:t>Segítség a beruházások előkészítésében</a:t>
            </a:r>
          </a:p>
          <a:p>
            <a:pPr marL="285750" lvl="3" indent="-285750">
              <a:spcBef>
                <a:spcPts val="600"/>
              </a:spcBef>
              <a:buFont typeface="Arial" panose="020B0604020202020204" pitchFamily="34" charset="0"/>
              <a:buChar char="•"/>
            </a:pPr>
            <a:r>
              <a:rPr lang="hu-HU" altLang="hu-HU" sz="1400" b="0" dirty="0">
                <a:solidFill>
                  <a:srgbClr val="000000"/>
                </a:solidFill>
                <a:cs typeface="Arial" charset="0"/>
              </a:rPr>
              <a:t>Rugalmas, egyedi igényeknek kezelése</a:t>
            </a:r>
            <a:endParaRPr lang="en-GB" altLang="hu-HU" sz="1400" b="0" dirty="0">
              <a:solidFill>
                <a:srgbClr val="000000"/>
              </a:solidFill>
              <a:cs typeface="Arial" charset="0"/>
            </a:endParaRPr>
          </a:p>
          <a:p>
            <a:pPr marL="285750" lvl="3" indent="-285750">
              <a:spcBef>
                <a:spcPts val="600"/>
              </a:spcBef>
              <a:buFont typeface="Arial" panose="020B0604020202020204" pitchFamily="34" charset="0"/>
              <a:buChar char="•"/>
            </a:pPr>
            <a:r>
              <a:rPr lang="hu-HU" altLang="hu-HU" sz="1400" b="0" dirty="0">
                <a:solidFill>
                  <a:srgbClr val="000000"/>
                </a:solidFill>
                <a:cs typeface="Arial" charset="0"/>
              </a:rPr>
              <a:t>Személyre szabott, közvetlen ügyintézés</a:t>
            </a:r>
          </a:p>
          <a:p>
            <a:pPr marL="285750" lvl="3" indent="-285750">
              <a:spcBef>
                <a:spcPts val="600"/>
              </a:spcBef>
              <a:buFont typeface="Arial" panose="020B0604020202020204" pitchFamily="34" charset="0"/>
              <a:buChar char="•"/>
            </a:pPr>
            <a:r>
              <a:rPr lang="hu-HU" altLang="hu-HU" sz="1400" b="0" dirty="0">
                <a:solidFill>
                  <a:srgbClr val="000000"/>
                </a:solidFill>
                <a:cs typeface="Arial" charset="0"/>
              </a:rPr>
              <a:t>Közös finanszírozási lehetőségek keresése</a:t>
            </a:r>
          </a:p>
          <a:p>
            <a:pPr marL="285750" lvl="3" indent="-285750">
              <a:spcBef>
                <a:spcPts val="600"/>
              </a:spcBef>
              <a:buFont typeface="Arial" panose="020B0604020202020204" pitchFamily="34" charset="0"/>
              <a:buChar char="•"/>
            </a:pPr>
            <a:r>
              <a:rPr lang="hu-HU" altLang="hu-HU" sz="1400" b="0" dirty="0">
                <a:solidFill>
                  <a:srgbClr val="000000"/>
                </a:solidFill>
                <a:cs typeface="Arial" charset="0"/>
              </a:rPr>
              <a:t>Amennyiben a finanszírozási szabályok korlátozzák a beruházás során létrejött eszközökkel történő rendelkezést (pl. elidegenítési tilalom), annak kezelése</a:t>
            </a:r>
            <a:endParaRPr lang="en-GB" sz="2000" dirty="0"/>
          </a:p>
        </p:txBody>
      </p:sp>
      <p:cxnSp>
        <p:nvCxnSpPr>
          <p:cNvPr id="5" name="Egyenes összekötő 4"/>
          <p:cNvCxnSpPr/>
          <p:nvPr/>
        </p:nvCxnSpPr>
        <p:spPr>
          <a:xfrm flipH="1">
            <a:off x="1691680" y="2060848"/>
            <a:ext cx="2952328" cy="0"/>
          </a:xfrm>
          <a:prstGeom prst="line">
            <a:avLst/>
          </a:prstGeom>
          <a:ln>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4" name="Egyenes összekötő 13"/>
          <p:cNvCxnSpPr/>
          <p:nvPr/>
        </p:nvCxnSpPr>
        <p:spPr>
          <a:xfrm flipH="1">
            <a:off x="1475656" y="2365648"/>
            <a:ext cx="3168352" cy="0"/>
          </a:xfrm>
          <a:prstGeom prst="line">
            <a:avLst/>
          </a:prstGeom>
          <a:ln>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5" name="Egyenes összekötő 14"/>
          <p:cNvCxnSpPr/>
          <p:nvPr/>
        </p:nvCxnSpPr>
        <p:spPr>
          <a:xfrm flipH="1">
            <a:off x="1259632" y="2636912"/>
            <a:ext cx="3384376" cy="0"/>
          </a:xfrm>
          <a:prstGeom prst="line">
            <a:avLst/>
          </a:prstGeom>
          <a:ln>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7" name="Egyenes összekötő 16"/>
          <p:cNvCxnSpPr/>
          <p:nvPr/>
        </p:nvCxnSpPr>
        <p:spPr>
          <a:xfrm flipH="1">
            <a:off x="1043608" y="2924944"/>
            <a:ext cx="3600400" cy="0"/>
          </a:xfrm>
          <a:prstGeom prst="line">
            <a:avLst/>
          </a:prstGeom>
          <a:ln>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8" name="Egyenes összekötő 17"/>
          <p:cNvCxnSpPr/>
          <p:nvPr/>
        </p:nvCxnSpPr>
        <p:spPr>
          <a:xfrm flipH="1">
            <a:off x="755576" y="3212976"/>
            <a:ext cx="3888432" cy="0"/>
          </a:xfrm>
          <a:prstGeom prst="line">
            <a:avLst/>
          </a:prstGeom>
          <a:ln>
            <a:solidFill>
              <a:schemeClr val="accent6">
                <a:lumMod val="60000"/>
                <a:lumOff val="40000"/>
              </a:schemeClr>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87044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hu-HU" b="1" dirty="0"/>
              <a:t>Jelenlegi közműkiváltási konstrukciók főbb jellemzői</a:t>
            </a:r>
            <a:endParaRPr lang="en-GB" dirty="0"/>
          </a:p>
        </p:txBody>
      </p:sp>
      <p:sp>
        <p:nvSpPr>
          <p:cNvPr id="6" name="Fußzeilenplatzhalter 5"/>
          <p:cNvSpPr>
            <a:spLocks noGrp="1"/>
          </p:cNvSpPr>
          <p:nvPr>
            <p:ph type="ftr" sz="quarter" idx="10"/>
          </p:nvPr>
        </p:nvSpPr>
        <p:spPr/>
        <p:txBody>
          <a:bodyPr/>
          <a:lstStyle/>
          <a:p>
            <a:r>
              <a:rPr lang="hu-HU" dirty="0"/>
              <a:t>ELMŰ Hálózat - ÉMÁSZ Hálózat · · Irmics Péter · 2018. június  19.</a:t>
            </a:r>
            <a:endParaRPr lang="en-GB" dirty="0"/>
          </a:p>
        </p:txBody>
      </p:sp>
      <p:sp>
        <p:nvSpPr>
          <p:cNvPr id="5" name="Foliennummernplatzhalter 4"/>
          <p:cNvSpPr>
            <a:spLocks noGrp="1"/>
          </p:cNvSpPr>
          <p:nvPr>
            <p:ph type="sldNum" sz="quarter" idx="11"/>
          </p:nvPr>
        </p:nvSpPr>
        <p:spPr/>
        <p:txBody>
          <a:bodyPr/>
          <a:lstStyle/>
          <a:p>
            <a:fld id="{F05F51B1-EF07-4A0A-8ED6-43388CBBB34F}" type="slidenum">
              <a:rPr lang="en-GB" smtClean="0">
                <a:solidFill>
                  <a:prstClr val="black"/>
                </a:solidFill>
              </a:rPr>
              <a:pPr/>
              <a:t>8</a:t>
            </a:fld>
            <a:endParaRPr lang="en-GB" dirty="0">
              <a:solidFill>
                <a:prstClr val="black"/>
              </a:solidFill>
            </a:endParaRPr>
          </a:p>
        </p:txBody>
      </p:sp>
      <p:sp>
        <p:nvSpPr>
          <p:cNvPr id="4" name="Textplatzhalter 3"/>
          <p:cNvSpPr>
            <a:spLocks noGrp="1"/>
          </p:cNvSpPr>
          <p:nvPr>
            <p:ph type="body" sz="quarter" idx="14"/>
          </p:nvPr>
        </p:nvSpPr>
        <p:spPr>
          <a:xfrm>
            <a:off x="576000" y="765284"/>
            <a:ext cx="7417063" cy="215444"/>
          </a:xfrm>
        </p:spPr>
        <p:txBody>
          <a:bodyPr/>
          <a:lstStyle/>
          <a:p>
            <a:r>
              <a:rPr lang="en-GB" dirty="0" err="1"/>
              <a:t>Alapelemek</a:t>
            </a:r>
            <a:r>
              <a:rPr lang="en-GB" dirty="0"/>
              <a:t> </a:t>
            </a:r>
            <a:r>
              <a:rPr lang="en-GB" dirty="0" err="1"/>
              <a:t>útmutatója</a:t>
            </a:r>
            <a:endParaRPr lang="en-GB" dirty="0"/>
          </a:p>
        </p:txBody>
      </p:sp>
      <p:sp>
        <p:nvSpPr>
          <p:cNvPr id="8" name="Textplatzhalter 7"/>
          <p:cNvSpPr>
            <a:spLocks noGrp="1"/>
          </p:cNvSpPr>
          <p:nvPr>
            <p:ph type="body" sz="quarter" idx="15"/>
          </p:nvPr>
        </p:nvSpPr>
        <p:spPr>
          <a:xfrm>
            <a:off x="576264" y="1682103"/>
            <a:ext cx="7380112" cy="1098825"/>
          </a:xfrm>
        </p:spPr>
        <p:txBody>
          <a:bodyPr/>
          <a:lstStyle/>
          <a:p>
            <a:pPr marL="0" lvl="0" indent="0">
              <a:spcBef>
                <a:spcPts val="0"/>
              </a:spcBef>
              <a:buNone/>
            </a:pPr>
            <a:r>
              <a:rPr lang="hu-HU" sz="1400" b="1" dirty="0">
                <a:solidFill>
                  <a:srgbClr val="64B42D"/>
                </a:solidFill>
              </a:rPr>
              <a:t>1. Klasszikus kiváltás</a:t>
            </a:r>
            <a:endParaRPr lang="en-GB" sz="1400" b="1" dirty="0">
              <a:solidFill>
                <a:srgbClr val="64B42D"/>
              </a:solidFill>
            </a:endParaRPr>
          </a:p>
          <a:p>
            <a:pPr marL="0" lvl="0" indent="0">
              <a:lnSpc>
                <a:spcPct val="50000"/>
              </a:lnSpc>
              <a:buNone/>
            </a:pPr>
            <a:r>
              <a:rPr lang="en-GB" sz="400" dirty="0">
                <a:solidFill>
                  <a:prstClr val="black"/>
                </a:solidFill>
              </a:rPr>
              <a:t> </a:t>
            </a:r>
          </a:p>
          <a:p>
            <a:pPr lvl="0">
              <a:spcBef>
                <a:spcPts val="0"/>
              </a:spcBef>
              <a:spcAft>
                <a:spcPts val="400"/>
              </a:spcAft>
            </a:pPr>
            <a:r>
              <a:rPr lang="hu-HU" sz="1400" dirty="0"/>
              <a:t>Leggyakrabban alkalmazott</a:t>
            </a:r>
          </a:p>
          <a:p>
            <a:pPr lvl="0">
              <a:spcBef>
                <a:spcPts val="0"/>
              </a:spcBef>
              <a:spcAft>
                <a:spcPts val="400"/>
              </a:spcAft>
            </a:pPr>
            <a:r>
              <a:rPr lang="hu-HU" sz="1400" dirty="0"/>
              <a:t>Az idegen beruházó saját forrásból finanszírozza a hálózat átalakítását</a:t>
            </a:r>
          </a:p>
          <a:p>
            <a:pPr lvl="0">
              <a:spcBef>
                <a:spcPts val="0"/>
              </a:spcBef>
              <a:spcAft>
                <a:spcPts val="400"/>
              </a:spcAft>
            </a:pPr>
            <a:r>
              <a:rPr lang="hu-HU" sz="1400" dirty="0"/>
              <a:t>Térítésmentesen kerül a Hálózati Kft. tulajdonába az új hálózat</a:t>
            </a:r>
            <a:endParaRPr lang="en-GB" sz="1400" dirty="0">
              <a:solidFill>
                <a:prstClr val="black"/>
              </a:solidFill>
            </a:endParaRPr>
          </a:p>
        </p:txBody>
      </p:sp>
      <p:cxnSp>
        <p:nvCxnSpPr>
          <p:cNvPr id="9" name="Gerade Verbindung 8"/>
          <p:cNvCxnSpPr/>
          <p:nvPr/>
        </p:nvCxnSpPr>
        <p:spPr>
          <a:xfrm>
            <a:off x="539552" y="2780928"/>
            <a:ext cx="7992888" cy="0"/>
          </a:xfrm>
          <a:prstGeom prst="line">
            <a:avLst/>
          </a:prstGeom>
          <a:ln>
            <a:solidFill>
              <a:schemeClr val="tx2"/>
            </a:solidFill>
            <a:prstDash val="sysDash"/>
            <a:tailEnd type="none"/>
          </a:ln>
        </p:spPr>
        <p:style>
          <a:lnRef idx="1">
            <a:schemeClr val="accent1"/>
          </a:lnRef>
          <a:fillRef idx="0">
            <a:schemeClr val="accent1"/>
          </a:fillRef>
          <a:effectRef idx="0">
            <a:schemeClr val="accent1"/>
          </a:effectRef>
          <a:fontRef idx="minor">
            <a:schemeClr val="tx1"/>
          </a:fontRef>
        </p:style>
      </p:cxnSp>
      <p:sp>
        <p:nvSpPr>
          <p:cNvPr id="13" name="Textplatzhalter 7"/>
          <p:cNvSpPr txBox="1">
            <a:spLocks/>
          </p:cNvSpPr>
          <p:nvPr/>
        </p:nvSpPr>
        <p:spPr bwMode="gray">
          <a:xfrm>
            <a:off x="539552" y="2852936"/>
            <a:ext cx="7416824" cy="888820"/>
          </a:xfrm>
          <a:prstGeom prst="rect">
            <a:avLst/>
          </a:prstGeom>
        </p:spPr>
        <p:txBody>
          <a:bodyPr vert="horz" wrap="square" lIns="0" tIns="0" rIns="0" bIns="0" rtlCol="0">
            <a:noAutofit/>
          </a:bodyPr>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600"/>
              </a:spcAft>
              <a:buFont typeface="Arial" pitchFamily="34" charset="0"/>
              <a:buNone/>
            </a:pPr>
            <a:r>
              <a:rPr lang="hu-HU" sz="1400" b="1" dirty="0">
                <a:solidFill>
                  <a:srgbClr val="64B42D"/>
                </a:solidFill>
              </a:rPr>
              <a:t>2. VET 119. § (4)-(5) szerinti megállapodás:</a:t>
            </a:r>
            <a:endParaRPr lang="en-GB" sz="1400" b="1" dirty="0">
              <a:solidFill>
                <a:srgbClr val="64B42D"/>
              </a:solidFill>
            </a:endParaRPr>
          </a:p>
          <a:p>
            <a:pPr>
              <a:spcBef>
                <a:spcPts val="0"/>
              </a:spcBef>
              <a:spcAft>
                <a:spcPts val="600"/>
              </a:spcAft>
            </a:pPr>
            <a:r>
              <a:rPr lang="hu-HU" sz="1400" dirty="0">
                <a:solidFill>
                  <a:prstClr val="black"/>
                </a:solidFill>
              </a:rPr>
              <a:t>A beruházó pályázati forrást használ fel, elidegenítési tilalom áll fenn, általában 5 év</a:t>
            </a:r>
          </a:p>
          <a:p>
            <a:pPr>
              <a:spcBef>
                <a:spcPts val="0"/>
              </a:spcBef>
              <a:spcAft>
                <a:spcPts val="600"/>
              </a:spcAft>
            </a:pPr>
            <a:r>
              <a:rPr lang="hu-HU" sz="1400" dirty="0">
                <a:solidFill>
                  <a:prstClr val="black"/>
                </a:solidFill>
              </a:rPr>
              <a:t>Főleg az Önkormányzat a szerződő fél</a:t>
            </a:r>
            <a:endParaRPr lang="en-GB" sz="1400" dirty="0">
              <a:solidFill>
                <a:prstClr val="black"/>
              </a:solidFill>
            </a:endParaRPr>
          </a:p>
        </p:txBody>
      </p:sp>
      <p:sp>
        <p:nvSpPr>
          <p:cNvPr id="15" name="Rechteck 14"/>
          <p:cNvSpPr>
            <a:spLocks/>
          </p:cNvSpPr>
          <p:nvPr/>
        </p:nvSpPr>
        <p:spPr bwMode="gray">
          <a:xfrm>
            <a:off x="557554" y="3741756"/>
            <a:ext cx="1188132" cy="737122"/>
          </a:xfrm>
          <a:prstGeom prst="rect">
            <a:avLst/>
          </a:prstGeom>
          <a:solidFill>
            <a:srgbClr val="C81E82"/>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r>
              <a:rPr lang="hu-HU" sz="1400" b="1" dirty="0">
                <a:solidFill>
                  <a:prstClr val="white"/>
                </a:solidFill>
              </a:rPr>
              <a:t>Beruházás</a:t>
            </a:r>
            <a:endParaRPr lang="en-GB" sz="1400" dirty="0">
              <a:solidFill>
                <a:prstClr val="white"/>
              </a:solidFill>
            </a:endParaRPr>
          </a:p>
        </p:txBody>
      </p:sp>
      <p:sp>
        <p:nvSpPr>
          <p:cNvPr id="16" name="Rechteck 17"/>
          <p:cNvSpPr>
            <a:spLocks/>
          </p:cNvSpPr>
          <p:nvPr/>
        </p:nvSpPr>
        <p:spPr bwMode="gray">
          <a:xfrm>
            <a:off x="1990521" y="4639276"/>
            <a:ext cx="1440160" cy="625947"/>
          </a:xfrm>
          <a:prstGeom prst="rect">
            <a:avLst/>
          </a:prstGeom>
          <a:solidFill>
            <a:srgbClr val="F59B00"/>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16000" tIns="201600" rIns="180000" bIns="230400" rtlCol="0" anchor="t"/>
          <a:lstStyle/>
          <a:p>
            <a:r>
              <a:rPr lang="hu-HU" sz="1400" b="1" dirty="0">
                <a:solidFill>
                  <a:prstClr val="white"/>
                </a:solidFill>
              </a:rPr>
              <a:t>Üzemeltetés</a:t>
            </a:r>
            <a:endParaRPr lang="en-GB" sz="1400" dirty="0">
              <a:solidFill>
                <a:prstClr val="white"/>
              </a:solidFill>
            </a:endParaRPr>
          </a:p>
        </p:txBody>
      </p:sp>
      <p:sp>
        <p:nvSpPr>
          <p:cNvPr id="19" name="Rechteck 16"/>
          <p:cNvSpPr>
            <a:spLocks/>
          </p:cNvSpPr>
          <p:nvPr/>
        </p:nvSpPr>
        <p:spPr bwMode="gray">
          <a:xfrm>
            <a:off x="3599892" y="5394514"/>
            <a:ext cx="1296144" cy="663354"/>
          </a:xfrm>
          <a:prstGeom prst="rect">
            <a:avLst/>
          </a:prstGeom>
          <a:solidFill>
            <a:srgbClr val="780A5F"/>
          </a:solidFill>
          <a:ln cap="sq">
            <a:noFill/>
            <a:miter lim="800000"/>
          </a:ln>
        </p:spPr>
        <p:style>
          <a:lnRef idx="2">
            <a:schemeClr val="accent1">
              <a:shade val="50000"/>
            </a:schemeClr>
          </a:lnRef>
          <a:fillRef idx="1">
            <a:schemeClr val="accent1"/>
          </a:fillRef>
          <a:effectRef idx="0">
            <a:schemeClr val="accent1"/>
          </a:effectRef>
          <a:fontRef idx="minor">
            <a:schemeClr val="lt1"/>
          </a:fontRef>
        </p:style>
        <p:txBody>
          <a:bodyPr lIns="252000" tIns="216000" rIns="180000" bIns="252000" rtlCol="0" anchor="t"/>
          <a:lstStyle/>
          <a:p>
            <a:r>
              <a:rPr lang="hu-HU" sz="1400" b="1" dirty="0">
                <a:solidFill>
                  <a:prstClr val="white"/>
                </a:solidFill>
              </a:rPr>
              <a:t>Adásvétel</a:t>
            </a:r>
            <a:endParaRPr lang="en-GB" sz="1400" dirty="0">
              <a:solidFill>
                <a:prstClr val="white"/>
              </a:solidFill>
            </a:endParaRPr>
          </a:p>
        </p:txBody>
      </p:sp>
      <p:sp>
        <p:nvSpPr>
          <p:cNvPr id="20" name="Textplatzhalter 7"/>
          <p:cNvSpPr txBox="1">
            <a:spLocks/>
          </p:cNvSpPr>
          <p:nvPr/>
        </p:nvSpPr>
        <p:spPr bwMode="gray">
          <a:xfrm>
            <a:off x="1947113" y="3840822"/>
            <a:ext cx="5832648" cy="555462"/>
          </a:xfrm>
          <a:prstGeom prst="rect">
            <a:avLst/>
          </a:prstGeom>
        </p:spPr>
        <p:txBody>
          <a:bodyPr vert="horz" wrap="square" lIns="0" tIns="0" rIns="0" bIns="0" rtlCol="0">
            <a:noAutofit/>
          </a:bodyPr>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spcAft>
                <a:spcPts val="600"/>
              </a:spcAft>
            </a:pPr>
            <a:r>
              <a:rPr lang="hu-HU" sz="1200" dirty="0">
                <a:solidFill>
                  <a:prstClr val="black"/>
                </a:solidFill>
              </a:rPr>
              <a:t>Beruházó megvalósításában készül el</a:t>
            </a:r>
          </a:p>
          <a:p>
            <a:pPr>
              <a:spcBef>
                <a:spcPts val="0"/>
              </a:spcBef>
              <a:spcAft>
                <a:spcPts val="600"/>
              </a:spcAft>
            </a:pPr>
            <a:r>
              <a:rPr lang="hu-HU" sz="1200" dirty="0">
                <a:solidFill>
                  <a:prstClr val="black"/>
                </a:solidFill>
              </a:rPr>
              <a:t>Az elbontott hálózat könyv szerinti értékét a szerződő fél megfizeti a Hálózati </a:t>
            </a:r>
            <a:r>
              <a:rPr lang="hu-HU" sz="1200" dirty="0" err="1">
                <a:solidFill>
                  <a:prstClr val="black"/>
                </a:solidFill>
              </a:rPr>
              <a:t>Kft.-nek</a:t>
            </a:r>
            <a:endParaRPr lang="en-GB" sz="1200" dirty="0">
              <a:solidFill>
                <a:prstClr val="black"/>
              </a:solidFill>
            </a:endParaRPr>
          </a:p>
        </p:txBody>
      </p:sp>
      <p:sp>
        <p:nvSpPr>
          <p:cNvPr id="21" name="Textplatzhalter 7"/>
          <p:cNvSpPr txBox="1">
            <a:spLocks/>
          </p:cNvSpPr>
          <p:nvPr/>
        </p:nvSpPr>
        <p:spPr bwMode="gray">
          <a:xfrm>
            <a:off x="3594445" y="4668248"/>
            <a:ext cx="3996952" cy="582788"/>
          </a:xfrm>
          <a:prstGeom prst="rect">
            <a:avLst/>
          </a:prstGeom>
        </p:spPr>
        <p:txBody>
          <a:bodyPr vert="horz" wrap="square" lIns="0" tIns="0" rIns="0" bIns="0" rtlCol="0">
            <a:noAutofit/>
          </a:bodyPr>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spcAft>
                <a:spcPts val="600"/>
              </a:spcAft>
            </a:pPr>
            <a:r>
              <a:rPr lang="hu-HU" sz="1200" dirty="0">
                <a:solidFill>
                  <a:prstClr val="black"/>
                </a:solidFill>
              </a:rPr>
              <a:t>Az elidegenítési tilalom ideje alatt jogszabály szerint a Hálózati Kft. üzemelteti saját költségén</a:t>
            </a:r>
            <a:endParaRPr lang="en-GB" sz="1200" dirty="0">
              <a:solidFill>
                <a:prstClr val="black"/>
              </a:solidFill>
            </a:endParaRPr>
          </a:p>
        </p:txBody>
      </p:sp>
      <p:sp>
        <p:nvSpPr>
          <p:cNvPr id="22" name="Textplatzhalter 7"/>
          <p:cNvSpPr txBox="1">
            <a:spLocks/>
          </p:cNvSpPr>
          <p:nvPr/>
        </p:nvSpPr>
        <p:spPr bwMode="gray">
          <a:xfrm>
            <a:off x="5020160" y="5414623"/>
            <a:ext cx="3528392" cy="623136"/>
          </a:xfrm>
          <a:prstGeom prst="rect">
            <a:avLst/>
          </a:prstGeom>
        </p:spPr>
        <p:txBody>
          <a:bodyPr vert="horz" wrap="square" lIns="0" tIns="0" rIns="0" bIns="0" rtlCol="0">
            <a:noAutofit/>
          </a:bodyPr>
          <a:lstStyle>
            <a:lvl1pPr marL="179388" indent="-179388" algn="l" defTabSz="914400" rtl="0" eaLnBrk="1" latinLnBrk="0" hangingPunct="1">
              <a:spcBef>
                <a:spcPts val="300"/>
              </a:spcBef>
              <a:buFont typeface="Arial" pitchFamily="34" charset="0"/>
              <a:buChar char="•"/>
              <a:defRPr sz="1600" kern="1200" baseline="0">
                <a:solidFill>
                  <a:schemeClr val="tx1"/>
                </a:solidFill>
                <a:latin typeface="+mn-lt"/>
                <a:ea typeface="+mn-ea"/>
                <a:cs typeface="+mn-cs"/>
              </a:defRPr>
            </a:lvl1pPr>
            <a:lvl2pPr marL="360363" indent="-180975" algn="l" defTabSz="914400" rtl="0" eaLnBrk="1" latinLnBrk="0" hangingPunct="1">
              <a:spcBef>
                <a:spcPts val="200"/>
              </a:spcBef>
              <a:buFont typeface="Symbol" panose="05050102010706020507" pitchFamily="18" charset="2"/>
              <a:buChar char="-"/>
              <a:defRPr sz="1600" kern="1200">
                <a:solidFill>
                  <a:schemeClr val="tx1"/>
                </a:solidFill>
                <a:latin typeface="+mn-lt"/>
                <a:ea typeface="+mn-ea"/>
                <a:cs typeface="+mn-cs"/>
              </a:defRPr>
            </a:lvl2pPr>
            <a:lvl3pPr marL="538163" indent="-180000" algn="l" defTabSz="914400" rtl="0" eaLnBrk="1" latinLnBrk="0" hangingPunct="1">
              <a:spcBef>
                <a:spcPts val="200"/>
              </a:spcBef>
              <a:buFont typeface="Arial" pitchFamily="34" charset="0"/>
              <a:buChar char="•"/>
              <a:defRPr sz="1600" kern="1200">
                <a:solidFill>
                  <a:schemeClr val="tx1"/>
                </a:solidFill>
                <a:latin typeface="+mn-lt"/>
                <a:ea typeface="+mn-ea"/>
                <a:cs typeface="+mn-cs"/>
              </a:defRPr>
            </a:lvl3pPr>
            <a:lvl4pPr marL="0" indent="0" algn="l" defTabSz="914400" rtl="0" eaLnBrk="1" latinLnBrk="0" hangingPunct="1">
              <a:spcBef>
                <a:spcPts val="1000"/>
              </a:spcBef>
              <a:buFont typeface="Arial" pitchFamily="34" charset="0"/>
              <a:buNone/>
              <a:defRPr sz="1600" b="1" kern="1200">
                <a:solidFill>
                  <a:schemeClr val="tx1"/>
                </a:solidFill>
                <a:latin typeface="+mn-lt"/>
                <a:ea typeface="+mn-ea"/>
                <a:cs typeface="+mn-cs"/>
              </a:defRPr>
            </a:lvl4pPr>
            <a:lvl5pPr marL="0" indent="0" algn="l" defTabSz="914400" rtl="0" eaLnBrk="1" latinLnBrk="0" hangingPunct="1">
              <a:spcBef>
                <a:spcPts val="600"/>
              </a:spcBef>
              <a:buFont typeface="Arial" pitchFamily="34" charset="0"/>
              <a:buNone/>
              <a:defRPr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spcAft>
                <a:spcPts val="600"/>
              </a:spcAft>
            </a:pPr>
            <a:r>
              <a:rPr lang="hu-HU" sz="1200" dirty="0">
                <a:solidFill>
                  <a:prstClr val="black"/>
                </a:solidFill>
              </a:rPr>
              <a:t>Fenntartási időszak végén a támogatás arányával csökkentett értéken a Hálózati Kft. megvásárolja az elkészült hálózatot</a:t>
            </a:r>
            <a:endParaRPr lang="en-GB" sz="1200" dirty="0">
              <a:solidFill>
                <a:prstClr val="black"/>
              </a:solidFill>
            </a:endParaRPr>
          </a:p>
        </p:txBody>
      </p:sp>
      <p:sp>
        <p:nvSpPr>
          <p:cNvPr id="14" name="Kanyar jobbra 13"/>
          <p:cNvSpPr/>
          <p:nvPr/>
        </p:nvSpPr>
        <p:spPr bwMode="gray">
          <a:xfrm>
            <a:off x="1281933" y="4639276"/>
            <a:ext cx="504056" cy="478995"/>
          </a:xfrm>
          <a:prstGeom prst="bentArrow">
            <a:avLst/>
          </a:prstGeom>
          <a:solidFill>
            <a:schemeClr val="tx1">
              <a:lumMod val="65000"/>
              <a:lumOff val="35000"/>
            </a:schemeClr>
          </a:solidFill>
          <a:ln cap="sq">
            <a:noFill/>
            <a:miter lim="800000"/>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p>
            <a:pPr marL="180000" indent="-180000" algn="ctr">
              <a:spcBef>
                <a:spcPts val="600"/>
              </a:spcBef>
              <a:buFont typeface="Arial" panose="020B0604020202020204" pitchFamily="34" charset="0"/>
              <a:buChar char="•"/>
            </a:pPr>
            <a:endParaRPr lang="hu-HU" sz="1400" dirty="0" err="1">
              <a:solidFill>
                <a:schemeClr val="bg1"/>
              </a:solidFill>
            </a:endParaRPr>
          </a:p>
        </p:txBody>
      </p:sp>
      <p:sp>
        <p:nvSpPr>
          <p:cNvPr id="23" name="Kanyar jobbra 22"/>
          <p:cNvSpPr/>
          <p:nvPr/>
        </p:nvSpPr>
        <p:spPr bwMode="gray">
          <a:xfrm>
            <a:off x="2987824" y="5366416"/>
            <a:ext cx="504056" cy="478995"/>
          </a:xfrm>
          <a:prstGeom prst="bentArrow">
            <a:avLst/>
          </a:prstGeom>
          <a:solidFill>
            <a:schemeClr val="tx1">
              <a:lumMod val="65000"/>
              <a:lumOff val="35000"/>
            </a:schemeClr>
          </a:solidFill>
          <a:ln cap="sq">
            <a:noFill/>
            <a:miter lim="800000"/>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p>
            <a:pPr marL="180000" indent="-180000" algn="ctr">
              <a:spcBef>
                <a:spcPts val="600"/>
              </a:spcBef>
              <a:buFont typeface="Arial" panose="020B0604020202020204" pitchFamily="34" charset="0"/>
              <a:buChar char="•"/>
            </a:pPr>
            <a:endParaRPr lang="hu-HU" sz="1400" dirty="0" err="1">
              <a:solidFill>
                <a:schemeClr val="bg1"/>
              </a:solidFill>
            </a:endParaRPr>
          </a:p>
        </p:txBody>
      </p:sp>
    </p:spTree>
    <p:extLst>
      <p:ext uri="{BB962C8B-B14F-4D97-AF65-F5344CB8AC3E}">
        <p14:creationId xmlns:p14="http://schemas.microsoft.com/office/powerpoint/2010/main" val="7612147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ußzeilenplatzhalter 7"/>
          <p:cNvSpPr>
            <a:spLocks noGrp="1"/>
          </p:cNvSpPr>
          <p:nvPr>
            <p:ph type="ftr" sz="quarter" idx="10"/>
          </p:nvPr>
        </p:nvSpPr>
        <p:spPr/>
        <p:txBody>
          <a:bodyPr/>
          <a:lstStyle/>
          <a:p>
            <a:r>
              <a:rPr lang="hu-HU" dirty="0"/>
              <a:t>ELMŰ Hálózat - ÉMÁSZ Hálózat · · Irmics Péter · 2018. június  19.</a:t>
            </a:r>
            <a:endParaRPr lang="en-GB" dirty="0"/>
          </a:p>
        </p:txBody>
      </p:sp>
      <p:sp>
        <p:nvSpPr>
          <p:cNvPr id="3" name="Foliennummernplatzhalter 2"/>
          <p:cNvSpPr>
            <a:spLocks noGrp="1"/>
          </p:cNvSpPr>
          <p:nvPr>
            <p:ph type="sldNum" sz="quarter" idx="11"/>
          </p:nvPr>
        </p:nvSpPr>
        <p:spPr/>
        <p:txBody>
          <a:bodyPr/>
          <a:lstStyle/>
          <a:p>
            <a:fld id="{F05F51B1-EF07-4A0A-8ED6-43388CBBB34F}" type="slidenum">
              <a:rPr lang="en-GB" smtClean="0">
                <a:solidFill>
                  <a:prstClr val="white"/>
                </a:solidFill>
              </a:rPr>
              <a:pPr/>
              <a:t>9</a:t>
            </a:fld>
            <a:endParaRPr lang="en-GB" dirty="0">
              <a:solidFill>
                <a:prstClr val="white"/>
              </a:solidFill>
            </a:endParaRPr>
          </a:p>
        </p:txBody>
      </p:sp>
      <p:sp>
        <p:nvSpPr>
          <p:cNvPr id="4" name="Textplatzhalter 3"/>
          <p:cNvSpPr>
            <a:spLocks noGrp="1"/>
          </p:cNvSpPr>
          <p:nvPr>
            <p:ph type="body" sz="quarter" idx="12"/>
          </p:nvPr>
        </p:nvSpPr>
        <p:spPr/>
        <p:txBody>
          <a:bodyPr/>
          <a:lstStyle/>
          <a:p>
            <a:pPr marL="0" indent="0">
              <a:buNone/>
            </a:pPr>
            <a:endParaRPr lang="hu-HU" sz="2800" b="1" dirty="0"/>
          </a:p>
          <a:p>
            <a:pPr marL="0" indent="0">
              <a:buNone/>
            </a:pPr>
            <a:r>
              <a:rPr lang="hu-HU" sz="2800" b="1" dirty="0"/>
              <a:t>Összegzés</a:t>
            </a:r>
          </a:p>
        </p:txBody>
      </p:sp>
      <p:sp>
        <p:nvSpPr>
          <p:cNvPr id="5" name="Textplatzhalter 4"/>
          <p:cNvSpPr>
            <a:spLocks noGrp="1"/>
          </p:cNvSpPr>
          <p:nvPr>
            <p:ph type="body" sz="quarter" idx="13"/>
          </p:nvPr>
        </p:nvSpPr>
        <p:spPr/>
        <p:txBody>
          <a:bodyPr/>
          <a:lstStyle/>
          <a:p>
            <a:r>
              <a:rPr lang="hu-HU" sz="2800" dirty="0"/>
              <a:t>Kapcsolat</a:t>
            </a:r>
            <a:endParaRPr lang="en-GB" sz="2800" dirty="0"/>
          </a:p>
          <a:p>
            <a:r>
              <a:rPr lang="hu-HU" sz="2800" dirty="0"/>
              <a:t>Információcsere</a:t>
            </a:r>
            <a:endParaRPr lang="en-GB" sz="2800" dirty="0"/>
          </a:p>
        </p:txBody>
      </p:sp>
      <p:sp>
        <p:nvSpPr>
          <p:cNvPr id="6" name="Textplatzhalter 5"/>
          <p:cNvSpPr>
            <a:spLocks noGrp="1"/>
          </p:cNvSpPr>
          <p:nvPr>
            <p:ph type="body" sz="quarter" idx="14"/>
          </p:nvPr>
        </p:nvSpPr>
        <p:spPr/>
        <p:txBody>
          <a:bodyPr/>
          <a:lstStyle/>
          <a:p>
            <a:endParaRPr lang="hu-HU" sz="2800" dirty="0"/>
          </a:p>
          <a:p>
            <a:r>
              <a:rPr lang="hu-HU" sz="2800" dirty="0"/>
              <a:t>Együttműködés</a:t>
            </a:r>
          </a:p>
          <a:p>
            <a:pPr marL="0" indent="0">
              <a:buNone/>
            </a:pPr>
            <a:endParaRPr lang="en-GB" sz="1400" dirty="0"/>
          </a:p>
        </p:txBody>
      </p:sp>
      <p:sp>
        <p:nvSpPr>
          <p:cNvPr id="7" name="Textplatzhalter 6"/>
          <p:cNvSpPr>
            <a:spLocks noGrp="1"/>
          </p:cNvSpPr>
          <p:nvPr>
            <p:ph type="body" sz="quarter" idx="15"/>
          </p:nvPr>
        </p:nvSpPr>
        <p:spPr/>
        <p:txBody>
          <a:bodyPr/>
          <a:lstStyle/>
          <a:p>
            <a:endParaRPr lang="hu-HU" sz="2800" dirty="0"/>
          </a:p>
          <a:p>
            <a:r>
              <a:rPr lang="hu-HU" sz="2800" dirty="0"/>
              <a:t>Közös fejlesztések</a:t>
            </a:r>
            <a:endParaRPr lang="en-GB" sz="2800" dirty="0"/>
          </a:p>
          <a:p>
            <a:endParaRPr lang="en-GB" sz="1400" dirty="0"/>
          </a:p>
        </p:txBody>
      </p:sp>
    </p:spTree>
    <p:extLst>
      <p:ext uri="{BB962C8B-B14F-4D97-AF65-F5344CB8AC3E}">
        <p14:creationId xmlns:p14="http://schemas.microsoft.com/office/powerpoint/2010/main" val="2184663235"/>
      </p:ext>
    </p:extLst>
  </p:cSld>
  <p:clrMapOvr>
    <a:masterClrMapping/>
  </p:clrMapOvr>
</p:sld>
</file>

<file path=ppt/theme/theme1.xml><?xml version="1.0" encoding="utf-8"?>
<a:theme xmlns:a="http://schemas.openxmlformats.org/drawingml/2006/main" name="2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2.xml><?xml version="1.0" encoding="utf-8"?>
<a:theme xmlns:a="http://schemas.openxmlformats.org/drawingml/2006/main" name="3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3.xml><?xml version="1.0" encoding="utf-8"?>
<a:theme xmlns:a="http://schemas.openxmlformats.org/drawingml/2006/main" name="4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4.xml><?xml version="1.0" encoding="utf-8"?>
<a:theme xmlns:a="http://schemas.openxmlformats.org/drawingml/2006/main" name="6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5.xml><?xml version="1.0" encoding="utf-8"?>
<a:theme xmlns:a="http://schemas.openxmlformats.org/drawingml/2006/main" name="8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6.xml><?xml version="1.0" encoding="utf-8"?>
<a:theme xmlns:a="http://schemas.openxmlformats.org/drawingml/2006/main" name="10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7.xml><?xml version="1.0" encoding="utf-8"?>
<a:theme xmlns:a="http://schemas.openxmlformats.org/drawingml/2006/main" name="11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8.xml><?xml version="1.0" encoding="utf-8"?>
<a:theme xmlns:a="http://schemas.openxmlformats.org/drawingml/2006/main" name="13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ppt/theme/theme9.xml><?xml version="1.0" encoding="utf-8"?>
<a:theme xmlns:a="http://schemas.openxmlformats.org/drawingml/2006/main" name="14_innogy_EN_4:3">
  <a:themeElements>
    <a:clrScheme name="Benutzerdefiniert 109">
      <a:dk1>
        <a:sysClr val="windowText" lastClr="000000"/>
      </a:dk1>
      <a:lt1>
        <a:sysClr val="window" lastClr="FFFFFF"/>
      </a:lt1>
      <a:dk2>
        <a:srgbClr val="3C3732"/>
      </a:dk2>
      <a:lt2>
        <a:srgbClr val="ECEBEB"/>
      </a:lt2>
      <a:accent1>
        <a:srgbClr val="F59B00"/>
      </a:accent1>
      <a:accent2>
        <a:srgbClr val="C81E82"/>
      </a:accent2>
      <a:accent3>
        <a:srgbClr val="009BA5"/>
      </a:accent3>
      <a:accent4>
        <a:srgbClr val="143C8C"/>
      </a:accent4>
      <a:accent5>
        <a:srgbClr val="EB4B0A"/>
      </a:accent5>
      <a:accent6>
        <a:srgbClr val="780A5F"/>
      </a:accent6>
      <a:hlink>
        <a:srgbClr val="143C8C"/>
      </a:hlink>
      <a:folHlink>
        <a:srgbClr val="00AAE1"/>
      </a:folHlink>
    </a:clrScheme>
    <a:fontScheme name="Activaero">
      <a:majorFont>
        <a:latin typeface="Calibri"/>
        <a:ea typeface=""/>
        <a:cs typeface=""/>
      </a:majorFont>
      <a:minorFont>
        <a:latin typeface="Calibri"/>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rgbClr val="64B42D"/>
        </a:solidFill>
        <a:ln cap="sq">
          <a:noFill/>
          <a:miter lim="800000"/>
        </a:ln>
      </a:spPr>
      <a:bodyPr rot="0" spcFirstLastPara="0" vertOverflow="overflow" horzOverflow="overflow" vert="horz" wrap="square" lIns="216000" tIns="201600" rIns="180000" bIns="230400" numCol="1" spcCol="0" rtlCol="0" fromWordArt="0" anchor="t" anchorCtr="0" forceAA="0" compatLnSpc="1">
        <a:prstTxWarp prst="textNoShape">
          <a:avLst/>
        </a:prstTxWarp>
        <a:noAutofit/>
      </a:bodyPr>
      <a:lstStyle>
        <a:defPPr marL="180000" indent="-180000">
          <a:spcBef>
            <a:spcPts val="600"/>
          </a:spcBef>
          <a:buFont typeface="Arial" panose="020B0604020202020204" pitchFamily="34" charset="0"/>
          <a:buChar char="•"/>
          <a:defRPr sz="14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rgbClr val="333333"/>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marL="180000" indent="-180000">
          <a:spcBef>
            <a:spcPts val="600"/>
          </a:spcBef>
          <a:buFont typeface="Arial" panose="020B0604020202020204" pitchFamily="34" charset="0"/>
          <a:buChar char="•"/>
          <a:defRPr sz="1600" dirty="0" smtClean="0"/>
        </a:defPPr>
      </a:lstStyle>
    </a:txDef>
  </a:objectDefaults>
  <a:extraClrSchemeLst/>
  <a:custClrLst>
    <a:custClr>
      <a:srgbClr val="FFFFFF"/>
    </a:custClr>
    <a:custClr name="Grey">
      <a:srgbClr val="3C3732"/>
    </a:custClr>
    <a:custClr name="Pulsing Purple Bright">
      <a:srgbClr val="C81E82"/>
    </a:custClr>
    <a:custClr name="Fiery Fuchsia Bright">
      <a:srgbClr val="E60055"/>
    </a:custClr>
    <a:custClr name="Radiant Red Bright">
      <a:srgbClr val="EB4B0A"/>
    </a:custClr>
    <a:custClr name="Mellow Yellow Bright">
      <a:srgbClr val="F59B00"/>
    </a:custClr>
    <a:custClr name="Galvanic Green Bright">
      <a:srgbClr val="64B42D"/>
    </a:custClr>
    <a:custClr name="Blazing Blue Bright">
      <a:srgbClr val="009BA5"/>
    </a:custClr>
    <a:custClr name="Iridescent Indigo Bright">
      <a:srgbClr val="00AAE1"/>
    </a:custClr>
    <a:custClr>
      <a:srgbClr val="FFFFFF"/>
    </a:custClr>
    <a:custClr>
      <a:srgbClr val="FFFFFF"/>
    </a:custClr>
    <a:custClr name="Grey 80%">
      <a:srgbClr val="635F5B"/>
    </a:custClr>
    <a:custClr name="Pulsing Purple Muted">
      <a:srgbClr val="780A5F"/>
    </a:custClr>
    <a:custClr name="Fiery Fuchsia Muted">
      <a:srgbClr val="A50032"/>
    </a:custClr>
    <a:custClr name="Radiant Red Muted">
      <a:srgbClr val="B9280A"/>
    </a:custClr>
    <a:custClr name="Mellow Yellow Muted">
      <a:srgbClr val="D27300"/>
    </a:custClr>
    <a:custClr name="Galvanic Green Muted">
      <a:srgbClr val="00875A"/>
    </a:custClr>
    <a:custClr name="Blazing Blue Muted">
      <a:srgbClr val="005F69"/>
    </a:custClr>
    <a:custClr name="Iridescent Indigo Muted">
      <a:srgbClr val="143C8C"/>
    </a:custClr>
    <a:custClr>
      <a:srgbClr val="FFFFFF"/>
    </a:custClr>
    <a:custClr>
      <a:srgbClr val="FFFFFF"/>
    </a:custClr>
    <a:custClr name="Grey 60%">
      <a:srgbClr val="8A8784"/>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40%">
      <a:srgbClr val="B1AFAD"/>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Grey 20%">
      <a:srgbClr val="D8D7D6"/>
    </a:custClr>
    <a:custClr>
      <a:srgbClr val="FFFFFF"/>
    </a:custClr>
    <a:custClr>
      <a:srgbClr val="FFFFFF"/>
    </a:custClr>
    <a:custClr>
      <a:srgbClr val="FFFFFF"/>
    </a:custClr>
    <a:custClr>
      <a:srgbClr val="FFFFFF"/>
    </a:custClr>
    <a:custClr>
      <a:srgbClr val="FFFFFF"/>
    </a:custClr>
    <a:custClr>
      <a:srgbClr val="FFFFFF"/>
    </a:custClr>
    <a:custClr>
      <a:srgbClr val="FFFFFF"/>
    </a:custClr>
    <a:custClr>
      <a:srgbClr val="FFFFFF"/>
    </a:custClr>
  </a:custClrLst>
  <a:extLst>
    <a:ext uri="{05A4C25C-085E-4340-85A3-A5531E510DB2}">
      <thm15:themeFamily xmlns:thm15="http://schemas.microsoft.com/office/thememl/2012/main" name="NewCo_scr04.potx" id="{B1E02AFD-02B4-4ABD-A7EB-44B0A155B2CA}" vid="{52DD7AF4-4D78-4099-9645-08E58E0F163F}"/>
    </a:ext>
  </a:extLst>
</a:theme>
</file>

<file path=docProps/app.xml><?xml version="1.0" encoding="utf-8"?>
<Properties xmlns="http://schemas.openxmlformats.org/officeDocument/2006/extended-properties" xmlns:vt="http://schemas.openxmlformats.org/officeDocument/2006/docPropsVTypes">
  <TotalTime>0</TotalTime>
  <Words>657</Words>
  <Application>Microsoft Office PowerPoint</Application>
  <PresentationFormat>Diavetítés a képernyőre (4:3 oldalarány)</PresentationFormat>
  <Paragraphs>130</Paragraphs>
  <Slides>10</Slides>
  <Notes>0</Notes>
  <HiddenSlides>0</HiddenSlides>
  <MMClips>0</MMClips>
  <ScaleCrop>false</ScaleCrop>
  <HeadingPairs>
    <vt:vector size="6" baseType="variant">
      <vt:variant>
        <vt:lpstr>Használt betűtípusok</vt:lpstr>
      </vt:variant>
      <vt:variant>
        <vt:i4>3</vt:i4>
      </vt:variant>
      <vt:variant>
        <vt:lpstr>Téma</vt:lpstr>
      </vt:variant>
      <vt:variant>
        <vt:i4>9</vt:i4>
      </vt:variant>
      <vt:variant>
        <vt:lpstr>Diacímek</vt:lpstr>
      </vt:variant>
      <vt:variant>
        <vt:i4>10</vt:i4>
      </vt:variant>
    </vt:vector>
  </HeadingPairs>
  <TitlesOfParts>
    <vt:vector size="22" baseType="lpstr">
      <vt:lpstr>Arial</vt:lpstr>
      <vt:lpstr>Calibri</vt:lpstr>
      <vt:lpstr>Symbol</vt:lpstr>
      <vt:lpstr>2_innogy_EN_4:3</vt:lpstr>
      <vt:lpstr>3_innogy_EN_4:3</vt:lpstr>
      <vt:lpstr>4_innogy_EN_4:3</vt:lpstr>
      <vt:lpstr>6_innogy_EN_4:3</vt:lpstr>
      <vt:lpstr>8_innogy_EN_4:3</vt:lpstr>
      <vt:lpstr>10_innogy_EN_4:3</vt:lpstr>
      <vt:lpstr>11_innogy_EN_4:3</vt:lpstr>
      <vt:lpstr>13_innogy_EN_4:3</vt:lpstr>
      <vt:lpstr>14_innogy_EN_4:3</vt:lpstr>
      <vt:lpstr>ELMŰ Hálózati Kft. ÉMÁSZ Hálózati Kft. </vt:lpstr>
      <vt:lpstr>Önkormányzati Együttműködési lehetőségek</vt:lpstr>
      <vt:lpstr>ELMŰ-ÉMÁSZ</vt:lpstr>
      <vt:lpstr>Hálózati Kft. felelősségi körei</vt:lpstr>
      <vt:lpstr>PowerPoint-bemutató</vt:lpstr>
      <vt:lpstr>Együttműködési területek</vt:lpstr>
      <vt:lpstr>Önkormányzati érdekű fejlesztések támogatása</vt:lpstr>
      <vt:lpstr>Jelenlegi közműkiváltási konstrukciók főbb jellemzői</vt:lpstr>
      <vt:lpstr>PowerPoint-bemutató</vt:lpstr>
      <vt:lpstr>Köszönöm a figyelmet!</vt:lpstr>
    </vt:vector>
  </TitlesOfParts>
  <Company>ELMŰ-ÉMÁSZ</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ELMŰ Hálózat ÉMÁSZ Hálózat  Önkormányzati együttműködés</dc:title>
  <dc:creator>Galajda Tamás</dc:creator>
  <cp:lastModifiedBy>dolanyi.peter@gmail.com</cp:lastModifiedBy>
  <cp:revision>50</cp:revision>
  <dcterms:created xsi:type="dcterms:W3CDTF">2017-03-26T14:30:25Z</dcterms:created>
  <dcterms:modified xsi:type="dcterms:W3CDTF">2018-06-20T07:57:47Z</dcterms:modified>
</cp:coreProperties>
</file>