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2" r:id="rId4"/>
    <p:sldId id="263" r:id="rId5"/>
    <p:sldId id="259" r:id="rId6"/>
    <p:sldId id="264" r:id="rId7"/>
    <p:sldId id="265" r:id="rId8"/>
    <p:sldId id="257" r:id="rId9"/>
    <p:sldId id="266" r:id="rId10"/>
    <p:sldId id="267" r:id="rId11"/>
    <p:sldId id="260" r:id="rId12"/>
    <p:sldId id="261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54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D5584-02C2-433D-9317-3836E0EC0B51}" type="datetimeFigureOut">
              <a:rPr lang="hu-HU" smtClean="0"/>
              <a:pPr/>
              <a:t>2018.03.18.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43117-6A02-4BBA-B76A-8F671B0282E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43117-6A02-4BBA-B76A-8F671B0282E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E511-9EBF-43AE-B41B-C965E7C940C0}" type="datetimeFigureOut">
              <a:rPr lang="hu-HU" smtClean="0"/>
              <a:pPr/>
              <a:t>2018.03.18.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58DE-E729-4F6B-BCB0-90585DDD5C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E511-9EBF-43AE-B41B-C965E7C940C0}" type="datetimeFigureOut">
              <a:rPr lang="hu-HU" smtClean="0"/>
              <a:pPr/>
              <a:t>2018.03.18.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58DE-E729-4F6B-BCB0-90585DDD5C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E511-9EBF-43AE-B41B-C965E7C940C0}" type="datetimeFigureOut">
              <a:rPr lang="hu-HU" smtClean="0"/>
              <a:pPr/>
              <a:t>2018.03.18.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58DE-E729-4F6B-BCB0-90585DDD5C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E511-9EBF-43AE-B41B-C965E7C940C0}" type="datetimeFigureOut">
              <a:rPr lang="hu-HU" smtClean="0"/>
              <a:pPr/>
              <a:t>2018.03.18.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58DE-E729-4F6B-BCB0-90585DDD5C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E511-9EBF-43AE-B41B-C965E7C940C0}" type="datetimeFigureOut">
              <a:rPr lang="hu-HU" smtClean="0"/>
              <a:pPr/>
              <a:t>2018.03.18.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58DE-E729-4F6B-BCB0-90585DDD5C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E511-9EBF-43AE-B41B-C965E7C940C0}" type="datetimeFigureOut">
              <a:rPr lang="hu-HU" smtClean="0"/>
              <a:pPr/>
              <a:t>2018.03.18.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58DE-E729-4F6B-BCB0-90585DDD5C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E511-9EBF-43AE-B41B-C965E7C940C0}" type="datetimeFigureOut">
              <a:rPr lang="hu-HU" smtClean="0"/>
              <a:pPr/>
              <a:t>2018.03.18.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58DE-E729-4F6B-BCB0-90585DDD5C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E511-9EBF-43AE-B41B-C965E7C940C0}" type="datetimeFigureOut">
              <a:rPr lang="hu-HU" smtClean="0"/>
              <a:pPr/>
              <a:t>2018.03.18.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58DE-E729-4F6B-BCB0-90585DDD5C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E511-9EBF-43AE-B41B-C965E7C940C0}" type="datetimeFigureOut">
              <a:rPr lang="hu-HU" smtClean="0"/>
              <a:pPr/>
              <a:t>2018.03.18.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58DE-E729-4F6B-BCB0-90585DDD5C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E511-9EBF-43AE-B41B-C965E7C940C0}" type="datetimeFigureOut">
              <a:rPr lang="hu-HU" smtClean="0"/>
              <a:pPr/>
              <a:t>2018.03.18.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58DE-E729-4F6B-BCB0-90585DDD5C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E511-9EBF-43AE-B41B-C965E7C940C0}" type="datetimeFigureOut">
              <a:rPr lang="hu-HU" smtClean="0"/>
              <a:pPr/>
              <a:t>2018.03.18.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58DE-E729-4F6B-BCB0-90585DDD5C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9E511-9EBF-43AE-B41B-C965E7C940C0}" type="datetimeFigureOut">
              <a:rPr lang="hu-HU" smtClean="0"/>
              <a:pPr/>
              <a:t>2018.03.18.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058DE-E729-4F6B-BCB0-90585DDD5C9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hyperlink" Target="http://www.mevakomi.hu/" TargetMode="External"/><Relationship Id="rId7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hyperlink" Target="https://hu-hu.facebook.com/Meva-HU-Kft-167908013344635/" TargetMode="External"/><Relationship Id="rId10" Type="http://schemas.openxmlformats.org/officeDocument/2006/relationships/image" Target="../media/image55.jpeg"/><Relationship Id="rId4" Type="http://schemas.openxmlformats.org/officeDocument/2006/relationships/hyperlink" Target="http://www.felitatoanyagok.hu/" TargetMode="External"/><Relationship Id="rId9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" y="520700"/>
            <a:ext cx="22352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" name="Szövegdoboz 6"/>
          <p:cNvSpPr txBox="1"/>
          <p:nvPr/>
        </p:nvSpPr>
        <p:spPr>
          <a:xfrm>
            <a:off x="755576" y="1484784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MEVA-HU Kft a MEVA </a:t>
            </a:r>
            <a:r>
              <a:rPr lang="hu-HU" dirty="0" err="1" smtClean="0"/>
              <a:t>a.s</a:t>
            </a:r>
            <a:r>
              <a:rPr lang="hu-HU" dirty="0" smtClean="0"/>
              <a:t> cégcsoport magyarországi leányvállalata 1999 óta működik Tatabányán. A </a:t>
            </a:r>
            <a:r>
              <a:rPr lang="hu-HU" dirty="0" smtClean="0"/>
              <a:t>19 </a:t>
            </a:r>
            <a:r>
              <a:rPr lang="hu-HU" dirty="0" smtClean="0"/>
              <a:t>éves tapasztalatunk birtokában segítséget, tanácsot tudunk nyújtani a környezetvédelem, a hulladékgazdálkodás és az ipari felhasználás számos területén.</a:t>
            </a:r>
          </a:p>
          <a:p>
            <a:endParaRPr lang="hu-HU" dirty="0"/>
          </a:p>
          <a:p>
            <a:r>
              <a:rPr lang="hu-HU" dirty="0" smtClean="0"/>
              <a:t>Termékkínálatunk kiterjed a</a:t>
            </a:r>
          </a:p>
          <a:p>
            <a:endParaRPr lang="hu-HU" dirty="0" smtClean="0"/>
          </a:p>
          <a:p>
            <a:pPr algn="ctr"/>
            <a:r>
              <a:rPr lang="hu-HU" dirty="0" smtClean="0">
                <a:solidFill>
                  <a:srgbClr val="0070C0"/>
                </a:solidFill>
              </a:rPr>
              <a:t>HULLADÉKTÁROLÁS</a:t>
            </a:r>
          </a:p>
          <a:p>
            <a:pPr algn="ctr"/>
            <a:r>
              <a:rPr lang="hu-HU" dirty="0" smtClean="0">
                <a:solidFill>
                  <a:srgbClr val="00B050"/>
                </a:solidFill>
              </a:rPr>
              <a:t>OLAJGAZDÁLKODÁS</a:t>
            </a:r>
          </a:p>
          <a:p>
            <a:pPr algn="ctr"/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RAKTÁROZÁS</a:t>
            </a:r>
          </a:p>
          <a:p>
            <a:pPr algn="ctr"/>
            <a:r>
              <a:rPr lang="hu-HU" dirty="0" smtClean="0">
                <a:solidFill>
                  <a:srgbClr val="FFFF00"/>
                </a:solidFill>
              </a:rPr>
              <a:t>MŰHELYFELSZERELÉS</a:t>
            </a:r>
          </a:p>
          <a:p>
            <a:pPr algn="ctr"/>
            <a:r>
              <a:rPr lang="hu-HU" dirty="0" smtClean="0">
                <a:solidFill>
                  <a:srgbClr val="FF0000"/>
                </a:solidFill>
              </a:rPr>
              <a:t>ANYAGMOZGATÁS</a:t>
            </a:r>
          </a:p>
          <a:p>
            <a:pPr algn="ctr"/>
            <a:r>
              <a:rPr lang="hu-HU" dirty="0" smtClean="0">
                <a:solidFill>
                  <a:srgbClr val="990033"/>
                </a:solidFill>
              </a:rPr>
              <a:t>KÜLTÉRI FELSZERELÉSEK</a:t>
            </a:r>
          </a:p>
          <a:p>
            <a:r>
              <a:rPr lang="hu-HU" dirty="0" smtClean="0"/>
              <a:t>Termékeire.</a:t>
            </a:r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520700"/>
            <a:ext cx="22352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3275856" y="4046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Csapadékvíz gyűjtőedények</a:t>
            </a:r>
            <a:endParaRPr lang="hu-HU" dirty="0"/>
          </a:p>
        </p:txBody>
      </p:sp>
      <p:pic>
        <p:nvPicPr>
          <p:cNvPr id="27650" name="Picture 2" descr="C:\Users\Munka\Desktop\_vyrp12_46187688_03.jpg"/>
          <p:cNvPicPr>
            <a:picLocks noChangeAspect="1" noChangeArrowheads="1"/>
          </p:cNvPicPr>
          <p:nvPr/>
        </p:nvPicPr>
        <p:blipFill>
          <a:blip r:embed="rId3" cstate="print"/>
          <a:srcRect l="20394" t="1854" r="22132"/>
          <a:stretch>
            <a:fillRect/>
          </a:stretch>
        </p:blipFill>
        <p:spPr bwMode="auto">
          <a:xfrm>
            <a:off x="1242120" y="1124744"/>
            <a:ext cx="1475185" cy="2519108"/>
          </a:xfrm>
          <a:prstGeom prst="rect">
            <a:avLst/>
          </a:prstGeom>
          <a:noFill/>
        </p:spPr>
      </p:pic>
      <p:pic>
        <p:nvPicPr>
          <p:cNvPr id="27651" name="Picture 3" descr="C:\Users\Munka\Desktop\_vyrp11_46187688_02.jpg"/>
          <p:cNvPicPr>
            <a:picLocks noChangeAspect="1" noChangeArrowheads="1"/>
          </p:cNvPicPr>
          <p:nvPr/>
        </p:nvPicPr>
        <p:blipFill>
          <a:blip r:embed="rId4" cstate="print"/>
          <a:srcRect t="16686" b="16570"/>
          <a:stretch>
            <a:fillRect/>
          </a:stretch>
        </p:blipFill>
        <p:spPr bwMode="auto">
          <a:xfrm>
            <a:off x="4139952" y="1124744"/>
            <a:ext cx="3883918" cy="2592288"/>
          </a:xfrm>
          <a:prstGeom prst="rect">
            <a:avLst/>
          </a:prstGeom>
          <a:noFill/>
        </p:spPr>
      </p:pic>
      <p:pic>
        <p:nvPicPr>
          <p:cNvPr id="27652" name="Picture 4" descr="C:\Users\Munka\Desktop\_vyr_46167686_01.jpg"/>
          <p:cNvPicPr>
            <a:picLocks noChangeAspect="1" noChangeArrowheads="1"/>
          </p:cNvPicPr>
          <p:nvPr/>
        </p:nvPicPr>
        <p:blipFill>
          <a:blip r:embed="rId5" cstate="print"/>
          <a:srcRect l="29664" t="1854" r="31402"/>
          <a:stretch>
            <a:fillRect/>
          </a:stretch>
        </p:blipFill>
        <p:spPr bwMode="auto">
          <a:xfrm>
            <a:off x="1511660" y="4149080"/>
            <a:ext cx="936104" cy="2359754"/>
          </a:xfrm>
          <a:prstGeom prst="rect">
            <a:avLst/>
          </a:prstGeom>
          <a:noFill/>
        </p:spPr>
      </p:pic>
      <p:pic>
        <p:nvPicPr>
          <p:cNvPr id="27653" name="Picture 5" descr="C:\Users\Munka\Desktop\_vyrp13_46167686_04.jpg"/>
          <p:cNvPicPr>
            <a:picLocks noChangeAspect="1" noChangeArrowheads="1"/>
          </p:cNvPicPr>
          <p:nvPr/>
        </p:nvPicPr>
        <p:blipFill>
          <a:blip r:embed="rId6" cstate="print"/>
          <a:srcRect t="16686" b="16570"/>
          <a:stretch>
            <a:fillRect/>
          </a:stretch>
        </p:blipFill>
        <p:spPr bwMode="auto">
          <a:xfrm>
            <a:off x="4139952" y="4077072"/>
            <a:ext cx="3883918" cy="2592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520700"/>
            <a:ext cx="22352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4572000" y="54868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Csapadékvíz gyűjtőedények</a:t>
            </a:r>
            <a:endParaRPr lang="hu-HU" dirty="0"/>
          </a:p>
        </p:txBody>
      </p:sp>
      <p:pic>
        <p:nvPicPr>
          <p:cNvPr id="3073" name="Picture 1" descr="C:\Users\Munka\Desktop\_vyrn_46297697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878485"/>
            <a:ext cx="2854524" cy="2854524"/>
          </a:xfrm>
          <a:prstGeom prst="rect">
            <a:avLst/>
          </a:prstGeom>
          <a:noFill/>
        </p:spPr>
      </p:pic>
      <p:pic>
        <p:nvPicPr>
          <p:cNvPr id="3074" name="Picture 2" descr="C:\Users\Munka\Desktop\_vyrn_46317699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897052"/>
            <a:ext cx="2817391" cy="2817391"/>
          </a:xfrm>
          <a:prstGeom prst="rect">
            <a:avLst/>
          </a:prstGeom>
          <a:noFill/>
        </p:spPr>
      </p:pic>
      <p:pic>
        <p:nvPicPr>
          <p:cNvPr id="3075" name="Picture 3" descr="C:\Users\Munka\Desktop\_vyrn_46237692-7692-S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052736"/>
            <a:ext cx="2854524" cy="2854524"/>
          </a:xfrm>
          <a:prstGeom prst="rect">
            <a:avLst/>
          </a:prstGeom>
          <a:noFill/>
        </p:spPr>
      </p:pic>
      <p:pic>
        <p:nvPicPr>
          <p:cNvPr id="3076" name="Picture 4" descr="C:\Users\Munka\Desktop\_vyrn_46267695-7695-S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052736"/>
            <a:ext cx="2854524" cy="28545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520700"/>
            <a:ext cx="22352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215516" y="1520788"/>
            <a:ext cx="2520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 smtClean="0"/>
          </a:p>
          <a:p>
            <a:r>
              <a:rPr lang="hu-HU" dirty="0" err="1" smtClean="0">
                <a:hlinkClick r:id="rId3"/>
              </a:rPr>
              <a:t>www.mevakomi.hu</a:t>
            </a:r>
            <a:endParaRPr lang="hu-HU" dirty="0" smtClean="0"/>
          </a:p>
          <a:p>
            <a:endParaRPr lang="hu-HU" dirty="0"/>
          </a:p>
          <a:p>
            <a:r>
              <a:rPr lang="hu-HU" dirty="0" err="1" smtClean="0">
                <a:hlinkClick r:id="rId4"/>
              </a:rPr>
              <a:t>www.felitatoanyagok.hu</a:t>
            </a:r>
            <a:endParaRPr lang="hu-HU" dirty="0" smtClean="0"/>
          </a:p>
          <a:p>
            <a:endParaRPr lang="hu-HU" dirty="0"/>
          </a:p>
          <a:p>
            <a:r>
              <a:rPr lang="hu-HU" dirty="0" err="1" smtClean="0">
                <a:hlinkClick r:id="rId5"/>
              </a:rPr>
              <a:t>facebook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21510" name="Picture 6" descr="https://scontent-vie1-1.xx.fbcdn.net/v/t1.0-1/c124.0.320.320/p320x320/10606518_532230930245673_8062101145437794066_n.jpg?oh=2f79e2a3ba46bd89dc8635712525669a&amp;oe=59A5E71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645024"/>
            <a:ext cx="2520280" cy="2520281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755576" y="602128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dirty="0" smtClean="0"/>
          </a:p>
          <a:p>
            <a:pPr algn="ctr"/>
            <a:r>
              <a:rPr lang="hu-HU" dirty="0" smtClean="0"/>
              <a:t>Köszönöm </a:t>
            </a:r>
            <a:r>
              <a:rPr lang="hu-HU" dirty="0" smtClean="0"/>
              <a:t>a figyelmet !</a:t>
            </a:r>
            <a:endParaRPr lang="hu-HU" dirty="0"/>
          </a:p>
        </p:txBody>
      </p:sp>
      <p:pic>
        <p:nvPicPr>
          <p:cNvPr id="8" name="Kép 7" descr="C:\Dokumentumok\Képek\_MG_4765_RET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260648"/>
            <a:ext cx="489654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mevakomi.hu/fotky31/katalog_hu_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3645024"/>
            <a:ext cx="1800200" cy="2510278"/>
          </a:xfrm>
          <a:prstGeom prst="rect">
            <a:avLst/>
          </a:prstGeom>
          <a:noFill/>
        </p:spPr>
      </p:pic>
      <p:pic>
        <p:nvPicPr>
          <p:cNvPr id="2052" name="Picture 4" descr="http://www.mevakomi.hu/fotky31/akce/ajanlat_201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3645024"/>
            <a:ext cx="1800200" cy="2560284"/>
          </a:xfrm>
          <a:prstGeom prst="rect">
            <a:avLst/>
          </a:prstGeom>
          <a:noFill/>
        </p:spPr>
      </p:pic>
      <p:pic>
        <p:nvPicPr>
          <p:cNvPr id="2054" name="Picture 6" descr="http://www.mevakomi.hu/fotky31/images/uvodni_strana/titulka_sorbenty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3645024"/>
            <a:ext cx="1872208" cy="2610690"/>
          </a:xfrm>
          <a:prstGeom prst="rect">
            <a:avLst/>
          </a:prstGeom>
          <a:noFill/>
        </p:spPr>
      </p:pic>
      <p:sp>
        <p:nvSpPr>
          <p:cNvPr id="11" name="Szövegdoboz 10"/>
          <p:cNvSpPr txBox="1"/>
          <p:nvPr/>
        </p:nvSpPr>
        <p:spPr>
          <a:xfrm>
            <a:off x="179512" y="1196752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2851 Környe, Budai út 1/B, 34/300-852, </a:t>
            </a:r>
            <a:r>
              <a:rPr lang="hu-HU" dirty="0" err="1" smtClean="0"/>
              <a:t>meva.hu</a:t>
            </a:r>
            <a:r>
              <a:rPr lang="hu-HU" dirty="0" smtClean="0"/>
              <a:t>@</a:t>
            </a:r>
            <a:r>
              <a:rPr lang="hu-HU" dirty="0" err="1" smtClean="0"/>
              <a:t>meva.eu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520700"/>
            <a:ext cx="22352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827584" y="1052736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ÚJDONSÁGOK 2018</a:t>
            </a:r>
          </a:p>
          <a:p>
            <a:pPr algn="ctr"/>
            <a:endParaRPr lang="hu-HU" dirty="0" smtClean="0"/>
          </a:p>
          <a:p>
            <a:pPr algn="ctr"/>
            <a:endParaRPr lang="hu-HU" dirty="0" smtClean="0"/>
          </a:p>
          <a:p>
            <a:pPr algn="ctr"/>
            <a:r>
              <a:rPr lang="hu-HU" dirty="0" smtClean="0"/>
              <a:t>BELTÉRI HULLADÉKTÁROLÓK</a:t>
            </a:r>
          </a:p>
          <a:p>
            <a:pPr algn="ctr"/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6145" name="Picture 1" descr="C:\Users\Munka\Desktop\_vyrp13_46617579_02.jpg"/>
          <p:cNvPicPr>
            <a:picLocks noChangeAspect="1" noChangeArrowheads="1"/>
          </p:cNvPicPr>
          <p:nvPr/>
        </p:nvPicPr>
        <p:blipFill>
          <a:blip r:embed="rId3" cstate="print"/>
          <a:srcRect t="29315" r="1708" b="29299"/>
          <a:stretch>
            <a:fillRect/>
          </a:stretch>
        </p:blipFill>
        <p:spPr bwMode="auto">
          <a:xfrm>
            <a:off x="179512" y="3068960"/>
            <a:ext cx="4959551" cy="2088232"/>
          </a:xfrm>
          <a:prstGeom prst="rect">
            <a:avLst/>
          </a:prstGeom>
          <a:noFill/>
        </p:spPr>
      </p:pic>
      <p:pic>
        <p:nvPicPr>
          <p:cNvPr id="6146" name="Picture 2" descr="C:\Users\Munka\Desktop\_vyrp11_46617578-7579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132856"/>
            <a:ext cx="4501157" cy="45011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520700"/>
            <a:ext cx="22352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4572000" y="116632"/>
            <a:ext cx="23160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Beltéri hulladéktárolók</a:t>
            </a:r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22531" name="Picture 3" descr="C:\Users\Munka\Desktop\_vyr_46487577-4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96752"/>
            <a:ext cx="2880000" cy="2880000"/>
          </a:xfrm>
          <a:prstGeom prst="rect">
            <a:avLst/>
          </a:prstGeom>
          <a:noFill/>
        </p:spPr>
      </p:pic>
      <p:pic>
        <p:nvPicPr>
          <p:cNvPr id="22534" name="Picture 6" descr="C:\Users\Munka\Desktop\_vyr_46517577-6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978000"/>
            <a:ext cx="2880000" cy="2880000"/>
          </a:xfrm>
          <a:prstGeom prst="rect">
            <a:avLst/>
          </a:prstGeom>
          <a:noFill/>
        </p:spPr>
      </p:pic>
      <p:pic>
        <p:nvPicPr>
          <p:cNvPr id="22535" name="Picture 7" descr="C:\Users\Munka\Desktop\_vyr_46457577-1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196752"/>
            <a:ext cx="2880000" cy="2880000"/>
          </a:xfrm>
          <a:prstGeom prst="rect">
            <a:avLst/>
          </a:prstGeom>
          <a:noFill/>
        </p:spPr>
      </p:pic>
      <p:pic>
        <p:nvPicPr>
          <p:cNvPr id="22536" name="Picture 8" descr="C:\Users\Munka\Desktop\_vyr_46497577-5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978000"/>
            <a:ext cx="2879999" cy="2880000"/>
          </a:xfrm>
          <a:prstGeom prst="rect">
            <a:avLst/>
          </a:prstGeom>
          <a:noFill/>
        </p:spPr>
      </p:pic>
      <p:pic>
        <p:nvPicPr>
          <p:cNvPr id="22538" name="Picture 10" descr="C:\Users\Munka\Desktop\_vyr_46467577-2_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1196752"/>
            <a:ext cx="2880001" cy="2880000"/>
          </a:xfrm>
          <a:prstGeom prst="rect">
            <a:avLst/>
          </a:prstGeom>
          <a:noFill/>
        </p:spPr>
      </p:pic>
      <p:pic>
        <p:nvPicPr>
          <p:cNvPr id="22530" name="Picture 2" descr="C:\Users\Munka\Desktop\_vyr_46477577-3_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3978000"/>
            <a:ext cx="2880000" cy="288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C:\Users\Munka\Desktop\_vyr_46837581_01.jpg"/>
          <p:cNvPicPr>
            <a:picLocks noChangeAspect="1" noChangeArrowheads="1"/>
          </p:cNvPicPr>
          <p:nvPr/>
        </p:nvPicPr>
        <p:blipFill>
          <a:blip r:embed="rId2" cstate="print"/>
          <a:srcRect l="5660" t="3774" r="3774"/>
          <a:stretch>
            <a:fillRect/>
          </a:stretch>
        </p:blipFill>
        <p:spPr bwMode="auto">
          <a:xfrm>
            <a:off x="323528" y="3861048"/>
            <a:ext cx="2664296" cy="2830815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" y="520700"/>
            <a:ext cx="22352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4644008" y="332656"/>
            <a:ext cx="23160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Beltéri hulladéktárolók</a:t>
            </a:r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23554" name="Picture 2" descr="C:\Users\Munka\Desktop\_vyr_46727580_01.jpg"/>
          <p:cNvPicPr>
            <a:picLocks noChangeAspect="1" noChangeArrowheads="1"/>
          </p:cNvPicPr>
          <p:nvPr/>
        </p:nvPicPr>
        <p:blipFill>
          <a:blip r:embed="rId4" cstate="print"/>
          <a:srcRect l="9861" r="9281" b="1393"/>
          <a:stretch>
            <a:fillRect/>
          </a:stretch>
        </p:blipFill>
        <p:spPr bwMode="auto">
          <a:xfrm>
            <a:off x="395536" y="1268760"/>
            <a:ext cx="2420909" cy="2952328"/>
          </a:xfrm>
          <a:prstGeom prst="rect">
            <a:avLst/>
          </a:prstGeom>
          <a:noFill/>
        </p:spPr>
      </p:pic>
      <p:pic>
        <p:nvPicPr>
          <p:cNvPr id="23556" name="Picture 4" descr="C:\Users\Munka\Desktop\_vyrp11_46727580_02.jpg"/>
          <p:cNvPicPr>
            <a:picLocks noChangeAspect="1" noChangeArrowheads="1"/>
          </p:cNvPicPr>
          <p:nvPr/>
        </p:nvPicPr>
        <p:blipFill>
          <a:blip r:embed="rId5" cstate="print"/>
          <a:srcRect l="10705" r="14358"/>
          <a:stretch>
            <a:fillRect/>
          </a:stretch>
        </p:blipFill>
        <p:spPr bwMode="auto">
          <a:xfrm>
            <a:off x="6732240" y="836712"/>
            <a:ext cx="2158413" cy="2880320"/>
          </a:xfrm>
          <a:prstGeom prst="rect">
            <a:avLst/>
          </a:prstGeom>
          <a:noFill/>
        </p:spPr>
      </p:pic>
      <p:pic>
        <p:nvPicPr>
          <p:cNvPr id="23557" name="Picture 5" descr="C:\Users\Munka\Desktop\_vyrp14_46837581_05.jpg"/>
          <p:cNvPicPr>
            <a:picLocks noChangeAspect="1" noChangeArrowheads="1"/>
          </p:cNvPicPr>
          <p:nvPr/>
        </p:nvPicPr>
        <p:blipFill>
          <a:blip r:embed="rId6" cstate="print"/>
          <a:srcRect l="1934" t="17406" r="1366" b="14904"/>
          <a:stretch>
            <a:fillRect/>
          </a:stretch>
        </p:blipFill>
        <p:spPr bwMode="auto">
          <a:xfrm>
            <a:off x="6057943" y="4005064"/>
            <a:ext cx="3086057" cy="2160240"/>
          </a:xfrm>
          <a:prstGeom prst="rect">
            <a:avLst/>
          </a:prstGeom>
          <a:noFill/>
        </p:spPr>
      </p:pic>
      <p:pic>
        <p:nvPicPr>
          <p:cNvPr id="23558" name="Picture 6" descr="C:\Users\Munka\Desktop\_vyrp12_46727580_03.jpg"/>
          <p:cNvPicPr>
            <a:picLocks noChangeAspect="1" noChangeArrowheads="1"/>
          </p:cNvPicPr>
          <p:nvPr/>
        </p:nvPicPr>
        <p:blipFill>
          <a:blip r:embed="rId7" cstate="print"/>
          <a:srcRect t="22130" r="1421" b="23551"/>
          <a:stretch>
            <a:fillRect/>
          </a:stretch>
        </p:blipFill>
        <p:spPr bwMode="auto">
          <a:xfrm>
            <a:off x="3059832" y="1340768"/>
            <a:ext cx="3528392" cy="1944216"/>
          </a:xfrm>
          <a:prstGeom prst="rect">
            <a:avLst/>
          </a:prstGeom>
          <a:noFill/>
        </p:spPr>
      </p:pic>
      <p:pic>
        <p:nvPicPr>
          <p:cNvPr id="23559" name="Picture 7" descr="C:\Users\Munka\Desktop\_vyrp13_46837581_04.jpg"/>
          <p:cNvPicPr>
            <a:picLocks noChangeAspect="1" noChangeArrowheads="1"/>
          </p:cNvPicPr>
          <p:nvPr/>
        </p:nvPicPr>
        <p:blipFill>
          <a:blip r:embed="rId8" cstate="print"/>
          <a:srcRect t="16784" r="4091" b="16080"/>
          <a:stretch>
            <a:fillRect/>
          </a:stretch>
        </p:blipFill>
        <p:spPr bwMode="auto">
          <a:xfrm>
            <a:off x="2987824" y="4221088"/>
            <a:ext cx="2880320" cy="20162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520700"/>
            <a:ext cx="22352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3923928" y="188640"/>
            <a:ext cx="1465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Zsákállványok</a:t>
            </a:r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5134" name="Picture 14" descr="C:\Users\Munka\Desktop\_vyr_46777622-2.jpg"/>
          <p:cNvPicPr>
            <a:picLocks noChangeAspect="1" noChangeArrowheads="1"/>
          </p:cNvPicPr>
          <p:nvPr/>
        </p:nvPicPr>
        <p:blipFill>
          <a:blip r:embed="rId3" cstate="print"/>
          <a:srcRect l="22719" t="4330" r="20985" b="6895"/>
          <a:stretch>
            <a:fillRect/>
          </a:stretch>
        </p:blipFill>
        <p:spPr bwMode="auto">
          <a:xfrm>
            <a:off x="755576" y="1052736"/>
            <a:ext cx="1800000" cy="2838450"/>
          </a:xfrm>
          <a:prstGeom prst="rect">
            <a:avLst/>
          </a:prstGeom>
          <a:noFill/>
        </p:spPr>
      </p:pic>
      <p:pic>
        <p:nvPicPr>
          <p:cNvPr id="5138" name="Picture 18" descr="C:\Users\Munka\Desktop\_vyr_46787622-4.jpg"/>
          <p:cNvPicPr>
            <a:picLocks noChangeAspect="1" noChangeArrowheads="1"/>
          </p:cNvPicPr>
          <p:nvPr/>
        </p:nvPicPr>
        <p:blipFill>
          <a:blip r:embed="rId4" cstate="print"/>
          <a:srcRect l="22325" t="3966" r="23723" b="8595"/>
          <a:stretch>
            <a:fillRect/>
          </a:stretch>
        </p:blipFill>
        <p:spPr bwMode="auto">
          <a:xfrm>
            <a:off x="3563888" y="3789040"/>
            <a:ext cx="1800000" cy="2917250"/>
          </a:xfrm>
          <a:prstGeom prst="rect">
            <a:avLst/>
          </a:prstGeom>
          <a:noFill/>
        </p:spPr>
      </p:pic>
      <p:pic>
        <p:nvPicPr>
          <p:cNvPr id="5127" name="Picture 7" descr="C:\Users\Munka\Desktop\_vyr_46797622-6.jpg"/>
          <p:cNvPicPr>
            <a:picLocks noChangeAspect="1" noChangeArrowheads="1"/>
          </p:cNvPicPr>
          <p:nvPr/>
        </p:nvPicPr>
        <p:blipFill>
          <a:blip r:embed="rId5" cstate="print"/>
          <a:srcRect l="24639" t="4106" r="24030" b="7604"/>
          <a:stretch>
            <a:fillRect/>
          </a:stretch>
        </p:blipFill>
        <p:spPr bwMode="auto">
          <a:xfrm>
            <a:off x="755576" y="3762001"/>
            <a:ext cx="1800000" cy="3095999"/>
          </a:xfrm>
          <a:prstGeom prst="rect">
            <a:avLst/>
          </a:prstGeom>
          <a:noFill/>
        </p:spPr>
      </p:pic>
      <p:pic>
        <p:nvPicPr>
          <p:cNvPr id="5137" name="Picture 17" descr="C:\Users\Munka\Desktop\_vyr_46767622-1.jpg"/>
          <p:cNvPicPr>
            <a:picLocks noChangeAspect="1" noChangeArrowheads="1"/>
          </p:cNvPicPr>
          <p:nvPr/>
        </p:nvPicPr>
        <p:blipFill>
          <a:blip r:embed="rId6" cstate="print"/>
          <a:srcRect l="22028" t="4005" r="21902" b="7885"/>
          <a:stretch>
            <a:fillRect/>
          </a:stretch>
        </p:blipFill>
        <p:spPr bwMode="auto">
          <a:xfrm>
            <a:off x="3249670" y="980707"/>
            <a:ext cx="1800000" cy="2828551"/>
          </a:xfrm>
          <a:prstGeom prst="rect">
            <a:avLst/>
          </a:prstGeom>
          <a:noFill/>
        </p:spPr>
      </p:pic>
      <p:pic>
        <p:nvPicPr>
          <p:cNvPr id="5139" name="Picture 19" descr="C:\Users\Munka\Desktop\_vyrp12_46807622_03.jpg"/>
          <p:cNvPicPr>
            <a:picLocks noChangeAspect="1" noChangeArrowheads="1"/>
          </p:cNvPicPr>
          <p:nvPr/>
        </p:nvPicPr>
        <p:blipFill>
          <a:blip r:embed="rId7" cstate="print"/>
          <a:srcRect l="26880" t="4368" r="31042" b="5738"/>
          <a:stretch>
            <a:fillRect/>
          </a:stretch>
        </p:blipFill>
        <p:spPr bwMode="auto">
          <a:xfrm>
            <a:off x="5580112" y="0"/>
            <a:ext cx="1800000" cy="3845451"/>
          </a:xfrm>
          <a:prstGeom prst="rect">
            <a:avLst/>
          </a:prstGeom>
          <a:noFill/>
        </p:spPr>
      </p:pic>
      <p:pic>
        <p:nvPicPr>
          <p:cNvPr id="5135" name="Picture 15" descr="C:\Users\Munka\Desktop\_vyr_46807622_01.jpg"/>
          <p:cNvPicPr>
            <a:picLocks noChangeAspect="1" noChangeArrowheads="1"/>
          </p:cNvPicPr>
          <p:nvPr/>
        </p:nvPicPr>
        <p:blipFill>
          <a:blip r:embed="rId8" cstate="print"/>
          <a:srcRect l="24431" t="4072" r="22635" b="6348"/>
          <a:stretch>
            <a:fillRect/>
          </a:stretch>
        </p:blipFill>
        <p:spPr bwMode="auto">
          <a:xfrm>
            <a:off x="6228184" y="3811851"/>
            <a:ext cx="1800000" cy="304614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22352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5004048" y="116632"/>
            <a:ext cx="1465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Zsákállványok</a:t>
            </a:r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24580" name="Picture 4" descr="C:\Users\Munka\Desktop\_vyrn_46667619-6.jpg"/>
          <p:cNvPicPr>
            <a:picLocks noChangeAspect="1" noChangeArrowheads="1"/>
          </p:cNvPicPr>
          <p:nvPr/>
        </p:nvPicPr>
        <p:blipFill>
          <a:blip r:embed="rId3" cstate="print"/>
          <a:srcRect l="23768" r="21232" b="5000"/>
          <a:stretch>
            <a:fillRect/>
          </a:stretch>
        </p:blipFill>
        <p:spPr bwMode="auto">
          <a:xfrm>
            <a:off x="6876256" y="4005064"/>
            <a:ext cx="1584176" cy="2736318"/>
          </a:xfrm>
          <a:prstGeom prst="rect">
            <a:avLst/>
          </a:prstGeom>
          <a:noFill/>
        </p:spPr>
      </p:pic>
      <p:pic>
        <p:nvPicPr>
          <p:cNvPr id="24581" name="Picture 5" descr="C:\Users\Munka\Desktop\_vyr_46677620-1.jpg"/>
          <p:cNvPicPr>
            <a:picLocks noChangeAspect="1" noChangeArrowheads="1"/>
          </p:cNvPicPr>
          <p:nvPr/>
        </p:nvPicPr>
        <p:blipFill>
          <a:blip r:embed="rId4" cstate="print"/>
          <a:srcRect l="20455" t="5562" r="26919" b="4545"/>
          <a:stretch>
            <a:fillRect/>
          </a:stretch>
        </p:blipFill>
        <p:spPr bwMode="auto">
          <a:xfrm>
            <a:off x="971600" y="1268760"/>
            <a:ext cx="1517413" cy="2591948"/>
          </a:xfrm>
          <a:prstGeom prst="rect">
            <a:avLst/>
          </a:prstGeom>
          <a:noFill/>
        </p:spPr>
      </p:pic>
      <p:pic>
        <p:nvPicPr>
          <p:cNvPr id="24583" name="Picture 7" descr="C:\Users\Munka\Desktop\_vyr_46697620-6.jpg"/>
          <p:cNvPicPr>
            <a:picLocks noChangeAspect="1" noChangeArrowheads="1"/>
          </p:cNvPicPr>
          <p:nvPr/>
        </p:nvPicPr>
        <p:blipFill>
          <a:blip r:embed="rId5" cstate="print"/>
          <a:srcRect l="20513" r="20513" b="5128"/>
          <a:stretch>
            <a:fillRect/>
          </a:stretch>
        </p:blipFill>
        <p:spPr bwMode="auto">
          <a:xfrm>
            <a:off x="6300192" y="1124744"/>
            <a:ext cx="1700706" cy="2735964"/>
          </a:xfrm>
          <a:prstGeom prst="rect">
            <a:avLst/>
          </a:prstGeom>
          <a:noFill/>
        </p:spPr>
      </p:pic>
      <p:pic>
        <p:nvPicPr>
          <p:cNvPr id="24578" name="Picture 2" descr="C:\Users\Munka\Desktop\_vyrn_46647619-1.jpg"/>
          <p:cNvPicPr>
            <a:picLocks noChangeAspect="1" noChangeArrowheads="1"/>
          </p:cNvPicPr>
          <p:nvPr/>
        </p:nvPicPr>
        <p:blipFill>
          <a:blip r:embed="rId6" cstate="print"/>
          <a:srcRect l="21739" t="6522" r="21739"/>
          <a:stretch>
            <a:fillRect/>
          </a:stretch>
        </p:blipFill>
        <p:spPr bwMode="auto">
          <a:xfrm>
            <a:off x="1907704" y="4005064"/>
            <a:ext cx="1697809" cy="2807972"/>
          </a:xfrm>
          <a:prstGeom prst="rect">
            <a:avLst/>
          </a:prstGeom>
          <a:noFill/>
        </p:spPr>
      </p:pic>
      <p:pic>
        <p:nvPicPr>
          <p:cNvPr id="24579" name="Picture 3" descr="C:\Users\Munka\Desktop\_vyrn_46657619-4.jpg"/>
          <p:cNvPicPr>
            <a:picLocks noChangeAspect="1" noChangeArrowheads="1"/>
          </p:cNvPicPr>
          <p:nvPr/>
        </p:nvPicPr>
        <p:blipFill>
          <a:blip r:embed="rId7" cstate="print"/>
          <a:srcRect l="21276" r="21277" b="4256"/>
          <a:stretch>
            <a:fillRect/>
          </a:stretch>
        </p:blipFill>
        <p:spPr bwMode="auto">
          <a:xfrm>
            <a:off x="4355976" y="3933056"/>
            <a:ext cx="1656184" cy="2760307"/>
          </a:xfrm>
          <a:prstGeom prst="rect">
            <a:avLst/>
          </a:prstGeom>
          <a:noFill/>
        </p:spPr>
      </p:pic>
      <p:pic>
        <p:nvPicPr>
          <p:cNvPr id="24582" name="Picture 6" descr="C:\Users\Munka\Desktop\_vyr_46687620-4.jpg"/>
          <p:cNvPicPr>
            <a:picLocks noChangeAspect="1" noChangeArrowheads="1"/>
          </p:cNvPicPr>
          <p:nvPr/>
        </p:nvPicPr>
        <p:blipFill>
          <a:blip r:embed="rId8" cstate="print"/>
          <a:srcRect l="22000" r="22000" b="4000"/>
          <a:stretch>
            <a:fillRect/>
          </a:stretch>
        </p:blipFill>
        <p:spPr bwMode="auto">
          <a:xfrm>
            <a:off x="3707904" y="1124744"/>
            <a:ext cx="1595979" cy="27359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520700"/>
            <a:ext cx="22352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4860032" y="332656"/>
            <a:ext cx="1465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Zsákállványok</a:t>
            </a:r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25602" name="Picture 2" descr="C:\Users\Munka\Desktop\_vyrn_47357614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96752"/>
            <a:ext cx="2945582" cy="2945582"/>
          </a:xfrm>
          <a:prstGeom prst="rect">
            <a:avLst/>
          </a:prstGeom>
          <a:noFill/>
        </p:spPr>
      </p:pic>
      <p:pic>
        <p:nvPicPr>
          <p:cNvPr id="25603" name="Picture 3" descr="C:\Users\Munka\Desktop\_vyrn_473876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912418"/>
            <a:ext cx="2945582" cy="2945582"/>
          </a:xfrm>
          <a:prstGeom prst="rect">
            <a:avLst/>
          </a:prstGeom>
          <a:noFill/>
        </p:spPr>
      </p:pic>
      <p:pic>
        <p:nvPicPr>
          <p:cNvPr id="25604" name="Picture 4" descr="C:\Users\Munka\Desktop\_vyrn_473676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912418"/>
            <a:ext cx="2945582" cy="2945582"/>
          </a:xfrm>
          <a:prstGeom prst="rect">
            <a:avLst/>
          </a:prstGeom>
          <a:noFill/>
        </p:spPr>
      </p:pic>
      <p:pic>
        <p:nvPicPr>
          <p:cNvPr id="25605" name="Picture 5" descr="C:\Users\Munka\Desktop\_vyrn_47347613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196752"/>
            <a:ext cx="2945582" cy="2945582"/>
          </a:xfrm>
          <a:prstGeom prst="rect">
            <a:avLst/>
          </a:prstGeom>
          <a:noFill/>
        </p:spPr>
      </p:pic>
      <p:pic>
        <p:nvPicPr>
          <p:cNvPr id="25606" name="Picture 6" descr="C:\Users\Munka\Desktop\_vyrn_473776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8418" y="1196752"/>
            <a:ext cx="2945582" cy="29455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22352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5940152" y="260648"/>
            <a:ext cx="2343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Kültéri hulladékgyűjtők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2" name="Picture 1" descr="C:\Users\Munka\Desktop\_vyrp11_46397576_02.jpg"/>
          <p:cNvPicPr>
            <a:picLocks noChangeAspect="1" noChangeArrowheads="1"/>
          </p:cNvPicPr>
          <p:nvPr/>
        </p:nvPicPr>
        <p:blipFill>
          <a:blip r:embed="rId3" cstate="print"/>
          <a:srcRect l="2847" r="3695"/>
          <a:stretch>
            <a:fillRect/>
          </a:stretch>
        </p:blipFill>
        <p:spPr bwMode="auto">
          <a:xfrm>
            <a:off x="6300192" y="1003762"/>
            <a:ext cx="2581525" cy="2762245"/>
          </a:xfrm>
          <a:prstGeom prst="rect">
            <a:avLst/>
          </a:prstGeom>
          <a:noFill/>
        </p:spPr>
      </p:pic>
      <p:pic>
        <p:nvPicPr>
          <p:cNvPr id="6" name="Picture 3" descr="C:\Users\Munka\Desktop\_vyr_47417623_01.jpg"/>
          <p:cNvPicPr>
            <a:picLocks noChangeAspect="1" noChangeArrowheads="1"/>
          </p:cNvPicPr>
          <p:nvPr/>
        </p:nvPicPr>
        <p:blipFill>
          <a:blip r:embed="rId4" cstate="print"/>
          <a:srcRect l="19073" r="21801"/>
          <a:stretch>
            <a:fillRect/>
          </a:stretch>
        </p:blipFill>
        <p:spPr bwMode="auto">
          <a:xfrm>
            <a:off x="6732240" y="4074474"/>
            <a:ext cx="1590824" cy="2690559"/>
          </a:xfrm>
          <a:prstGeom prst="rect">
            <a:avLst/>
          </a:prstGeom>
          <a:noFill/>
        </p:spPr>
      </p:pic>
      <p:pic>
        <p:nvPicPr>
          <p:cNvPr id="10" name="Picture 5" descr="C:\Users\Munka\Desktop\_vyrp11_46987647_02.jpg"/>
          <p:cNvPicPr>
            <a:picLocks noChangeAspect="1" noChangeArrowheads="1"/>
          </p:cNvPicPr>
          <p:nvPr/>
        </p:nvPicPr>
        <p:blipFill>
          <a:blip r:embed="rId5" cstate="print"/>
          <a:srcRect l="9536" r="10357"/>
          <a:stretch>
            <a:fillRect/>
          </a:stretch>
        </p:blipFill>
        <p:spPr bwMode="auto">
          <a:xfrm>
            <a:off x="3995936" y="3981507"/>
            <a:ext cx="2304256" cy="2876493"/>
          </a:xfrm>
          <a:prstGeom prst="rect">
            <a:avLst/>
          </a:prstGeom>
          <a:noFill/>
        </p:spPr>
      </p:pic>
      <p:pic>
        <p:nvPicPr>
          <p:cNvPr id="4102" name="Picture 6" descr="C:\Users\Munka\Desktop\_vyrp13_46397576_04.jpg"/>
          <p:cNvPicPr>
            <a:picLocks noChangeAspect="1" noChangeArrowheads="1"/>
          </p:cNvPicPr>
          <p:nvPr/>
        </p:nvPicPr>
        <p:blipFill>
          <a:blip r:embed="rId6" cstate="print"/>
          <a:srcRect t="16184" b="15032"/>
          <a:stretch>
            <a:fillRect/>
          </a:stretch>
        </p:blipFill>
        <p:spPr bwMode="auto">
          <a:xfrm>
            <a:off x="2690790" y="1304764"/>
            <a:ext cx="3105345" cy="2160240"/>
          </a:xfrm>
          <a:prstGeom prst="rect">
            <a:avLst/>
          </a:prstGeom>
          <a:noFill/>
        </p:spPr>
      </p:pic>
      <p:pic>
        <p:nvPicPr>
          <p:cNvPr id="4098" name="Picture 2" descr="C:\Users\Munka\Desktop\_vyrn_46987647_01.jpg"/>
          <p:cNvPicPr>
            <a:picLocks noChangeAspect="1" noChangeArrowheads="1"/>
          </p:cNvPicPr>
          <p:nvPr/>
        </p:nvPicPr>
        <p:blipFill>
          <a:blip r:embed="rId7" cstate="print"/>
          <a:srcRect l="9536" t="5722" r="12264" b="6543"/>
          <a:stretch>
            <a:fillRect/>
          </a:stretch>
        </p:blipFill>
        <p:spPr bwMode="auto">
          <a:xfrm>
            <a:off x="1475656" y="4281317"/>
            <a:ext cx="2029386" cy="2276872"/>
          </a:xfrm>
          <a:prstGeom prst="rect">
            <a:avLst/>
          </a:prstGeom>
          <a:noFill/>
        </p:spPr>
      </p:pic>
      <p:pic>
        <p:nvPicPr>
          <p:cNvPr id="4100" name="Picture 4" descr="C:\Users\Munka\Desktop\_vyr_46397576_01.jpg"/>
          <p:cNvPicPr>
            <a:picLocks noChangeAspect="1" noChangeArrowheads="1"/>
          </p:cNvPicPr>
          <p:nvPr/>
        </p:nvPicPr>
        <p:blipFill>
          <a:blip r:embed="rId8" cstate="print"/>
          <a:srcRect l="24795" t="3815" r="25615" b="6542"/>
          <a:stretch>
            <a:fillRect/>
          </a:stretch>
        </p:blipFill>
        <p:spPr bwMode="auto">
          <a:xfrm>
            <a:off x="539552" y="944724"/>
            <a:ext cx="1593369" cy="2880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520700"/>
            <a:ext cx="22352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3275856" y="4046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Csapadékvíz gyűjtőedények</a:t>
            </a:r>
            <a:endParaRPr lang="hu-HU" dirty="0"/>
          </a:p>
        </p:txBody>
      </p:sp>
      <p:pic>
        <p:nvPicPr>
          <p:cNvPr id="26634" name="Picture 10" descr="C:\Users\Munka\Desktop\_vyrp11_46157685_02.jpg"/>
          <p:cNvPicPr>
            <a:picLocks noChangeAspect="1" noChangeArrowheads="1"/>
          </p:cNvPicPr>
          <p:nvPr/>
        </p:nvPicPr>
        <p:blipFill>
          <a:blip r:embed="rId3" cstate="print"/>
          <a:srcRect t="14772" b="14650"/>
          <a:stretch>
            <a:fillRect/>
          </a:stretch>
        </p:blipFill>
        <p:spPr bwMode="auto">
          <a:xfrm>
            <a:off x="4572000" y="4005064"/>
            <a:ext cx="3888432" cy="2744357"/>
          </a:xfrm>
          <a:prstGeom prst="rect">
            <a:avLst/>
          </a:prstGeom>
          <a:noFill/>
        </p:spPr>
      </p:pic>
      <p:pic>
        <p:nvPicPr>
          <p:cNvPr id="26635" name="Picture 11" descr="C:\Users\Munka\Desktop\_vyr_46137683_01.jpg"/>
          <p:cNvPicPr>
            <a:picLocks noChangeAspect="1" noChangeArrowheads="1"/>
          </p:cNvPicPr>
          <p:nvPr/>
        </p:nvPicPr>
        <p:blipFill>
          <a:blip r:embed="rId4" cstate="print"/>
          <a:srcRect l="24620" t="6565" r="22857" b="4802"/>
          <a:stretch>
            <a:fillRect/>
          </a:stretch>
        </p:blipFill>
        <p:spPr bwMode="auto">
          <a:xfrm>
            <a:off x="1691680" y="1087237"/>
            <a:ext cx="1512168" cy="2551783"/>
          </a:xfrm>
          <a:prstGeom prst="rect">
            <a:avLst/>
          </a:prstGeom>
          <a:noFill/>
        </p:spPr>
      </p:pic>
      <p:pic>
        <p:nvPicPr>
          <p:cNvPr id="26636" name="Picture 12" descr="C:\Users\Munka\Desktop\_vyr_46157685_01.jpg"/>
          <p:cNvPicPr>
            <a:picLocks noChangeAspect="1" noChangeArrowheads="1"/>
          </p:cNvPicPr>
          <p:nvPr/>
        </p:nvPicPr>
        <p:blipFill>
          <a:blip r:embed="rId5" cstate="print"/>
          <a:srcRect t="9848" b="6444"/>
          <a:stretch>
            <a:fillRect/>
          </a:stretch>
        </p:blipFill>
        <p:spPr bwMode="auto">
          <a:xfrm>
            <a:off x="611560" y="4130794"/>
            <a:ext cx="2978080" cy="2492896"/>
          </a:xfrm>
          <a:prstGeom prst="rect">
            <a:avLst/>
          </a:prstGeom>
          <a:noFill/>
        </p:spPr>
      </p:pic>
      <p:pic>
        <p:nvPicPr>
          <p:cNvPr id="26637" name="Picture 13" descr="C:\Users\Munka\Desktop\_vyrp12_46137683_03.jpg"/>
          <p:cNvPicPr>
            <a:picLocks noChangeAspect="1" noChangeArrowheads="1"/>
          </p:cNvPicPr>
          <p:nvPr/>
        </p:nvPicPr>
        <p:blipFill>
          <a:blip r:embed="rId6" cstate="print"/>
          <a:srcRect t="16413" b="16292"/>
          <a:stretch>
            <a:fillRect/>
          </a:stretch>
        </p:blipFill>
        <p:spPr bwMode="auto">
          <a:xfrm>
            <a:off x="4355976" y="836712"/>
            <a:ext cx="4536504" cy="30528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85</Words>
  <Application>Microsoft Office PowerPoint</Application>
  <PresentationFormat>Diavetítés a képernyőre (4:3 oldalarány)</PresentationFormat>
  <Paragraphs>42</Paragraphs>
  <Slides>12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Munka</dc:creator>
  <cp:lastModifiedBy>Munka</cp:lastModifiedBy>
  <cp:revision>31</cp:revision>
  <dcterms:created xsi:type="dcterms:W3CDTF">2017-05-21T14:46:42Z</dcterms:created>
  <dcterms:modified xsi:type="dcterms:W3CDTF">2018-03-18T11:59:12Z</dcterms:modified>
</cp:coreProperties>
</file>